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331" r:id="rId4"/>
    <p:sldId id="260" r:id="rId5"/>
    <p:sldId id="330" r:id="rId6"/>
    <p:sldId id="261" r:id="rId7"/>
    <p:sldId id="332"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9" r:id="rId35"/>
    <p:sldId id="288"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34" r:id="rId54"/>
    <p:sldId id="307" r:id="rId55"/>
    <p:sldId id="333" r:id="rId56"/>
    <p:sldId id="308" r:id="rId57"/>
    <p:sldId id="309" r:id="rId58"/>
    <p:sldId id="310" r:id="rId59"/>
    <p:sldId id="257" r:id="rId60"/>
    <p:sldId id="335"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9" r:id="rId79"/>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D64861-9D23-6946-8D34-638D2492278A}" v="136" dt="2023-05-22T20:58:58.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48"/>
  </p:normalViewPr>
  <p:slideViewPr>
    <p:cSldViewPr snapToGrid="0">
      <p:cViewPr varScale="1">
        <p:scale>
          <a:sx n="115" d="100"/>
          <a:sy n="115" d="100"/>
        </p:scale>
        <p:origin x="232"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Tomassetti" userId="602e5fa9-ac8c-4882-a6c6-5d2537fdee56" providerId="ADAL" clId="{61D64861-9D23-6946-8D34-638D2492278A}"/>
    <pc:docChg chg="undo custSel addSld modSld">
      <pc:chgData name="Giuseppe Tomassetti" userId="602e5fa9-ac8c-4882-a6c6-5d2537fdee56" providerId="ADAL" clId="{61D64861-9D23-6946-8D34-638D2492278A}" dt="2023-05-22T20:58:58.402" v="494" actId="20577"/>
      <pc:docMkLst>
        <pc:docMk/>
      </pc:docMkLst>
      <pc:sldChg chg="addSp delSp modSp mod">
        <pc:chgData name="Giuseppe Tomassetti" userId="602e5fa9-ac8c-4882-a6c6-5d2537fdee56" providerId="ADAL" clId="{61D64861-9D23-6946-8D34-638D2492278A}" dt="2023-04-23T14:25:20.507" v="405" actId="478"/>
        <pc:sldMkLst>
          <pc:docMk/>
          <pc:sldMk cId="1607261254" sldId="257"/>
        </pc:sldMkLst>
        <pc:picChg chg="add del">
          <ac:chgData name="Giuseppe Tomassetti" userId="602e5fa9-ac8c-4882-a6c6-5d2537fdee56" providerId="ADAL" clId="{61D64861-9D23-6946-8D34-638D2492278A}" dt="2023-04-23T14:25:18.568" v="404" actId="478"/>
          <ac:picMkLst>
            <pc:docMk/>
            <pc:sldMk cId="1607261254" sldId="257"/>
            <ac:picMk id="3" creationId="{D2CA487A-7B2C-6EB2-3ACC-7A1767FF0F54}"/>
          </ac:picMkLst>
        </pc:picChg>
        <pc:picChg chg="add del mod replST">
          <ac:chgData name="Giuseppe Tomassetti" userId="602e5fa9-ac8c-4882-a6c6-5d2537fdee56" providerId="ADAL" clId="{61D64861-9D23-6946-8D34-638D2492278A}" dt="2023-04-23T14:25:20.507" v="405" actId="478"/>
          <ac:picMkLst>
            <pc:docMk/>
            <pc:sldMk cId="1607261254" sldId="257"/>
            <ac:picMk id="6" creationId="{108AC550-EFE5-F1BD-9E8D-BFE22B834AB0}"/>
          </ac:picMkLst>
        </pc:picChg>
      </pc:sldChg>
      <pc:sldChg chg="addSp delSp modSp mod">
        <pc:chgData name="Giuseppe Tomassetti" userId="602e5fa9-ac8c-4882-a6c6-5d2537fdee56" providerId="ADAL" clId="{61D64861-9D23-6946-8D34-638D2492278A}" dt="2023-04-11T07:31:58.492" v="2"/>
        <pc:sldMkLst>
          <pc:docMk/>
          <pc:sldMk cId="3080747409" sldId="258"/>
        </pc:sldMkLst>
        <pc:spChg chg="add del mod">
          <ac:chgData name="Giuseppe Tomassetti" userId="602e5fa9-ac8c-4882-a6c6-5d2537fdee56" providerId="ADAL" clId="{61D64861-9D23-6946-8D34-638D2492278A}" dt="2023-04-11T07:31:58.492" v="2"/>
          <ac:spMkLst>
            <pc:docMk/>
            <pc:sldMk cId="3080747409" sldId="258"/>
            <ac:spMk id="2" creationId="{0B85CBB3-BC17-8EAD-EC22-CF1529D213B2}"/>
          </ac:spMkLst>
        </pc:spChg>
      </pc:sldChg>
      <pc:sldChg chg="addSp delSp modSp mod">
        <pc:chgData name="Giuseppe Tomassetti" userId="602e5fa9-ac8c-4882-a6c6-5d2537fdee56" providerId="ADAL" clId="{61D64861-9D23-6946-8D34-638D2492278A}" dt="2023-04-23T13:36:18.425" v="84" actId="1076"/>
        <pc:sldMkLst>
          <pc:docMk/>
          <pc:sldMk cId="2294236211" sldId="259"/>
        </pc:sldMkLst>
        <pc:spChg chg="add del">
          <ac:chgData name="Giuseppe Tomassetti" userId="602e5fa9-ac8c-4882-a6c6-5d2537fdee56" providerId="ADAL" clId="{61D64861-9D23-6946-8D34-638D2492278A}" dt="2023-04-23T13:21:25.722" v="5" actId="22"/>
          <ac:spMkLst>
            <pc:docMk/>
            <pc:sldMk cId="2294236211" sldId="259"/>
            <ac:spMk id="3" creationId="{516C674B-96F9-6A61-8E94-04156E219600}"/>
          </ac:spMkLst>
        </pc:spChg>
        <pc:spChg chg="add del mod">
          <ac:chgData name="Giuseppe Tomassetti" userId="602e5fa9-ac8c-4882-a6c6-5d2537fdee56" providerId="ADAL" clId="{61D64861-9D23-6946-8D34-638D2492278A}" dt="2023-04-23T13:36:12.254" v="82" actId="21"/>
          <ac:spMkLst>
            <pc:docMk/>
            <pc:sldMk cId="2294236211" sldId="259"/>
            <ac:spMk id="6" creationId="{4F0E92B0-6365-F9B4-AC0E-322E199AADD3}"/>
          </ac:spMkLst>
        </pc:spChg>
        <pc:picChg chg="add del mod">
          <ac:chgData name="Giuseppe Tomassetti" userId="602e5fa9-ac8c-4882-a6c6-5d2537fdee56" providerId="ADAL" clId="{61D64861-9D23-6946-8D34-638D2492278A}" dt="2023-04-23T13:36:18.425" v="84" actId="1076"/>
          <ac:picMkLst>
            <pc:docMk/>
            <pc:sldMk cId="2294236211" sldId="259"/>
            <ac:picMk id="4" creationId="{02B2FA03-3BD1-F689-936C-9BCDDC0A2605}"/>
          </ac:picMkLst>
        </pc:picChg>
      </pc:sldChg>
      <pc:sldChg chg="addSp delSp modSp mod">
        <pc:chgData name="Giuseppe Tomassetti" userId="602e5fa9-ac8c-4882-a6c6-5d2537fdee56" providerId="ADAL" clId="{61D64861-9D23-6946-8D34-638D2492278A}" dt="2023-04-23T13:34:01.536" v="37" actId="478"/>
        <pc:sldMkLst>
          <pc:docMk/>
          <pc:sldMk cId="3162297531" sldId="260"/>
        </pc:sldMkLst>
        <pc:spChg chg="add del mod">
          <ac:chgData name="Giuseppe Tomassetti" userId="602e5fa9-ac8c-4882-a6c6-5d2537fdee56" providerId="ADAL" clId="{61D64861-9D23-6946-8D34-638D2492278A}" dt="2023-04-23T13:34:01.031" v="36" actId="22"/>
          <ac:spMkLst>
            <pc:docMk/>
            <pc:sldMk cId="3162297531" sldId="260"/>
            <ac:spMk id="3" creationId="{5757EDFD-52A0-EAC5-3DCB-17D91767ED48}"/>
          </ac:spMkLst>
        </pc:spChg>
        <pc:picChg chg="add del">
          <ac:chgData name="Giuseppe Tomassetti" userId="602e5fa9-ac8c-4882-a6c6-5d2537fdee56" providerId="ADAL" clId="{61D64861-9D23-6946-8D34-638D2492278A}" dt="2023-04-23T13:34:01.536" v="37" actId="478"/>
          <ac:picMkLst>
            <pc:docMk/>
            <pc:sldMk cId="3162297531" sldId="260"/>
            <ac:picMk id="4" creationId="{143A24E2-F57A-8D10-A4BB-CB414425CE07}"/>
          </ac:picMkLst>
        </pc:picChg>
      </pc:sldChg>
      <pc:sldChg chg="addSp delSp modSp mod">
        <pc:chgData name="Giuseppe Tomassetti" userId="602e5fa9-ac8c-4882-a6c6-5d2537fdee56" providerId="ADAL" clId="{61D64861-9D23-6946-8D34-638D2492278A}" dt="2023-04-23T14:20:40.861" v="157" actId="478"/>
        <pc:sldMkLst>
          <pc:docMk/>
          <pc:sldMk cId="1694391799" sldId="307"/>
        </pc:sldMkLst>
        <pc:picChg chg="add del mod replST">
          <ac:chgData name="Giuseppe Tomassetti" userId="602e5fa9-ac8c-4882-a6c6-5d2537fdee56" providerId="ADAL" clId="{61D64861-9D23-6946-8D34-638D2492278A}" dt="2023-04-23T14:20:40.861" v="157" actId="478"/>
          <ac:picMkLst>
            <pc:docMk/>
            <pc:sldMk cId="1694391799" sldId="307"/>
            <ac:picMk id="3" creationId="{07D60DFB-88A0-1A38-5ED8-8C13CEB38342}"/>
          </ac:picMkLst>
        </pc:picChg>
        <pc:picChg chg="add del">
          <ac:chgData name="Giuseppe Tomassetti" userId="602e5fa9-ac8c-4882-a6c6-5d2537fdee56" providerId="ADAL" clId="{61D64861-9D23-6946-8D34-638D2492278A}" dt="2023-04-23T14:20:39.300" v="156" actId="478"/>
          <ac:picMkLst>
            <pc:docMk/>
            <pc:sldMk cId="1694391799" sldId="307"/>
            <ac:picMk id="7" creationId="{E3A34EA6-D3ED-CE8C-4E3A-E825C73B5575}"/>
          </ac:picMkLst>
        </pc:picChg>
      </pc:sldChg>
      <pc:sldChg chg="addSp delSp modSp add mod">
        <pc:chgData name="Giuseppe Tomassetti" userId="602e5fa9-ac8c-4882-a6c6-5d2537fdee56" providerId="ADAL" clId="{61D64861-9D23-6946-8D34-638D2492278A}" dt="2023-05-22T20:58:58.402" v="494" actId="20577"/>
        <pc:sldMkLst>
          <pc:docMk/>
          <pc:sldMk cId="203954626" sldId="330"/>
        </pc:sldMkLst>
        <pc:spChg chg="add mod">
          <ac:chgData name="Giuseppe Tomassetti" userId="602e5fa9-ac8c-4882-a6c6-5d2537fdee56" providerId="ADAL" clId="{61D64861-9D23-6946-8D34-638D2492278A}" dt="2023-05-22T20:58:58.402" v="494" actId="20577"/>
          <ac:spMkLst>
            <pc:docMk/>
            <pc:sldMk cId="203954626" sldId="330"/>
            <ac:spMk id="3" creationId="{BDD5F969-0DC8-6A2E-7CBA-A877D92C6ABD}"/>
          </ac:spMkLst>
        </pc:spChg>
        <pc:picChg chg="del">
          <ac:chgData name="Giuseppe Tomassetti" userId="602e5fa9-ac8c-4882-a6c6-5d2537fdee56" providerId="ADAL" clId="{61D64861-9D23-6946-8D34-638D2492278A}" dt="2023-04-23T13:34:07.794" v="39" actId="478"/>
          <ac:picMkLst>
            <pc:docMk/>
            <pc:sldMk cId="203954626" sldId="330"/>
            <ac:picMk id="4" creationId="{143A24E2-F57A-8D10-A4BB-CB414425CE07}"/>
          </ac:picMkLst>
        </pc:picChg>
      </pc:sldChg>
      <pc:sldChg chg="addSp delSp modSp new mod">
        <pc:chgData name="Giuseppe Tomassetti" userId="602e5fa9-ac8c-4882-a6c6-5d2537fdee56" providerId="ADAL" clId="{61D64861-9D23-6946-8D34-638D2492278A}" dt="2023-05-22T20:58:20.127" v="465" actId="20577"/>
        <pc:sldMkLst>
          <pc:docMk/>
          <pc:sldMk cId="3654919431" sldId="331"/>
        </pc:sldMkLst>
        <pc:spChg chg="del">
          <ac:chgData name="Giuseppe Tomassetti" userId="602e5fa9-ac8c-4882-a6c6-5d2537fdee56" providerId="ADAL" clId="{61D64861-9D23-6946-8D34-638D2492278A}" dt="2023-04-23T13:36:24.628" v="87" actId="478"/>
          <ac:spMkLst>
            <pc:docMk/>
            <pc:sldMk cId="3654919431" sldId="331"/>
            <ac:spMk id="2" creationId="{75B535F3-4219-760F-916D-E9BCB888312F}"/>
          </ac:spMkLst>
        </pc:spChg>
        <pc:spChg chg="del">
          <ac:chgData name="Giuseppe Tomassetti" userId="602e5fa9-ac8c-4882-a6c6-5d2537fdee56" providerId="ADAL" clId="{61D64861-9D23-6946-8D34-638D2492278A}" dt="2023-04-23T13:36:23.389" v="86" actId="478"/>
          <ac:spMkLst>
            <pc:docMk/>
            <pc:sldMk cId="3654919431" sldId="331"/>
            <ac:spMk id="3" creationId="{797A74BD-FDD9-B281-F34D-7657F8318E43}"/>
          </ac:spMkLst>
        </pc:spChg>
        <pc:spChg chg="add mod">
          <ac:chgData name="Giuseppe Tomassetti" userId="602e5fa9-ac8c-4882-a6c6-5d2537fdee56" providerId="ADAL" clId="{61D64861-9D23-6946-8D34-638D2492278A}" dt="2023-05-22T20:58:20.127" v="465" actId="20577"/>
          <ac:spMkLst>
            <pc:docMk/>
            <pc:sldMk cId="3654919431" sldId="331"/>
            <ac:spMk id="4" creationId="{A47625FE-AB00-6CEE-E225-E40185C2A84A}"/>
          </ac:spMkLst>
        </pc:spChg>
      </pc:sldChg>
      <pc:sldChg chg="addSp delSp modSp add mod">
        <pc:chgData name="Giuseppe Tomassetti" userId="602e5fa9-ac8c-4882-a6c6-5d2537fdee56" providerId="ADAL" clId="{61D64861-9D23-6946-8D34-638D2492278A}" dt="2023-04-23T13:37:50.424" v="121" actId="20577"/>
        <pc:sldMkLst>
          <pc:docMk/>
          <pc:sldMk cId="3396926867" sldId="332"/>
        </pc:sldMkLst>
        <pc:spChg chg="add del">
          <ac:chgData name="Giuseppe Tomassetti" userId="602e5fa9-ac8c-4882-a6c6-5d2537fdee56" providerId="ADAL" clId="{61D64861-9D23-6946-8D34-638D2492278A}" dt="2023-04-23T13:37:14.436" v="92" actId="22"/>
          <ac:spMkLst>
            <pc:docMk/>
            <pc:sldMk cId="3396926867" sldId="332"/>
            <ac:spMk id="3" creationId="{360E9B47-DD90-54A0-1E1D-8820C87AC25A}"/>
          </ac:spMkLst>
        </pc:spChg>
        <pc:spChg chg="add mod">
          <ac:chgData name="Giuseppe Tomassetti" userId="602e5fa9-ac8c-4882-a6c6-5d2537fdee56" providerId="ADAL" clId="{61D64861-9D23-6946-8D34-638D2492278A}" dt="2023-04-23T13:37:50.424" v="121" actId="20577"/>
          <ac:spMkLst>
            <pc:docMk/>
            <pc:sldMk cId="3396926867" sldId="332"/>
            <ac:spMk id="6" creationId="{E32D069B-A518-706B-14CB-565028003CA8}"/>
          </ac:spMkLst>
        </pc:spChg>
        <pc:picChg chg="del">
          <ac:chgData name="Giuseppe Tomassetti" userId="602e5fa9-ac8c-4882-a6c6-5d2537fdee56" providerId="ADAL" clId="{61D64861-9D23-6946-8D34-638D2492278A}" dt="2023-04-23T13:37:15.584" v="93" actId="478"/>
          <ac:picMkLst>
            <pc:docMk/>
            <pc:sldMk cId="3396926867" sldId="332"/>
            <ac:picMk id="4" creationId="{16DE58D9-D9A8-1B2E-A3E7-51D2E1AB4B11}"/>
          </ac:picMkLst>
        </pc:picChg>
      </pc:sldChg>
      <pc:sldChg chg="addSp delSp modSp add mod">
        <pc:chgData name="Giuseppe Tomassetti" userId="602e5fa9-ac8c-4882-a6c6-5d2537fdee56" providerId="ADAL" clId="{61D64861-9D23-6946-8D34-638D2492278A}" dt="2023-04-23T14:22:34.131" v="326"/>
        <pc:sldMkLst>
          <pc:docMk/>
          <pc:sldMk cId="3821842745" sldId="333"/>
        </pc:sldMkLst>
        <pc:spChg chg="add del">
          <ac:chgData name="Giuseppe Tomassetti" userId="602e5fa9-ac8c-4882-a6c6-5d2537fdee56" providerId="ADAL" clId="{61D64861-9D23-6946-8D34-638D2492278A}" dt="2023-04-23T14:20:47.697" v="161" actId="22"/>
          <ac:spMkLst>
            <pc:docMk/>
            <pc:sldMk cId="3821842745" sldId="333"/>
            <ac:spMk id="3" creationId="{91F52B07-9622-52DA-ECF8-B8CD2916818A}"/>
          </ac:spMkLst>
        </pc:spChg>
        <pc:picChg chg="del">
          <ac:chgData name="Giuseppe Tomassetti" userId="602e5fa9-ac8c-4882-a6c6-5d2537fdee56" providerId="ADAL" clId="{61D64861-9D23-6946-8D34-638D2492278A}" dt="2023-04-23T14:20:45.287" v="159" actId="478"/>
          <ac:picMkLst>
            <pc:docMk/>
            <pc:sldMk cId="3821842745" sldId="333"/>
            <ac:picMk id="7" creationId="{E3A34EA6-D3ED-CE8C-4E3A-E825C73B5575}"/>
          </ac:picMkLst>
        </pc:picChg>
        <pc:picChg chg="add del mod replST">
          <ac:chgData name="Giuseppe Tomassetti" userId="602e5fa9-ac8c-4882-a6c6-5d2537fdee56" providerId="ADAL" clId="{61D64861-9D23-6946-8D34-638D2492278A}" dt="2023-04-23T14:21:48.702" v="236"/>
          <ac:picMkLst>
            <pc:docMk/>
            <pc:sldMk cId="3821842745" sldId="333"/>
            <ac:picMk id="9" creationId="{70331D02-3433-A3D4-3DCA-F082732CD32B}"/>
          </ac:picMkLst>
        </pc:picChg>
        <pc:picChg chg="add del mod replST">
          <ac:chgData name="Giuseppe Tomassetti" userId="602e5fa9-ac8c-4882-a6c6-5d2537fdee56" providerId="ADAL" clId="{61D64861-9D23-6946-8D34-638D2492278A}" dt="2023-04-23T14:22:17.118" v="279"/>
          <ac:picMkLst>
            <pc:docMk/>
            <pc:sldMk cId="3821842745" sldId="333"/>
            <ac:picMk id="11" creationId="{3503486F-E97D-B24C-A2BE-49F969AADCE8}"/>
          </ac:picMkLst>
        </pc:picChg>
        <pc:picChg chg="add del mod replST">
          <ac:chgData name="Giuseppe Tomassetti" userId="602e5fa9-ac8c-4882-a6c6-5d2537fdee56" providerId="ADAL" clId="{61D64861-9D23-6946-8D34-638D2492278A}" dt="2023-04-23T14:22:34.130" v="322"/>
          <ac:picMkLst>
            <pc:docMk/>
            <pc:sldMk cId="3821842745" sldId="333"/>
            <ac:picMk id="13" creationId="{AEFF50FB-22FA-CE66-EF39-32B3A151FBE5}"/>
          </ac:picMkLst>
        </pc:picChg>
        <pc:picChg chg="add mod replST">
          <ac:chgData name="Giuseppe Tomassetti" userId="602e5fa9-ac8c-4882-a6c6-5d2537fdee56" providerId="ADAL" clId="{61D64861-9D23-6946-8D34-638D2492278A}" dt="2023-04-23T14:22:34.131" v="326"/>
          <ac:picMkLst>
            <pc:docMk/>
            <pc:sldMk cId="3821842745" sldId="333"/>
            <ac:picMk id="15" creationId="{CBF2804E-83F2-F213-5D9C-2FB788FAECAB}"/>
          </ac:picMkLst>
        </pc:picChg>
      </pc:sldChg>
      <pc:sldChg chg="addSp modSp add mod">
        <pc:chgData name="Giuseppe Tomassetti" userId="602e5fa9-ac8c-4882-a6c6-5d2537fdee56" providerId="ADAL" clId="{61D64861-9D23-6946-8D34-638D2492278A}" dt="2023-04-23T14:23:46.076" v="364" actId="1076"/>
        <pc:sldMkLst>
          <pc:docMk/>
          <pc:sldMk cId="1765436329" sldId="334"/>
        </pc:sldMkLst>
        <pc:picChg chg="add mod replST">
          <ac:chgData name="Giuseppe Tomassetti" userId="602e5fa9-ac8c-4882-a6c6-5d2537fdee56" providerId="ADAL" clId="{61D64861-9D23-6946-8D34-638D2492278A}" dt="2023-04-23T14:23:46.076" v="364" actId="1076"/>
          <ac:picMkLst>
            <pc:docMk/>
            <pc:sldMk cId="1765436329" sldId="334"/>
            <ac:picMk id="3" creationId="{391BF0E8-3505-717A-1FC5-8DF735477DCB}"/>
          </ac:picMkLst>
        </pc:picChg>
      </pc:sldChg>
      <pc:sldChg chg="addSp delSp modSp add mod">
        <pc:chgData name="Giuseppe Tomassetti" userId="602e5fa9-ac8c-4882-a6c6-5d2537fdee56" providerId="ADAL" clId="{61D64861-9D23-6946-8D34-638D2492278A}" dt="2023-04-23T14:25:54.393" v="446" actId="1076"/>
        <pc:sldMkLst>
          <pc:docMk/>
          <pc:sldMk cId="437630361" sldId="335"/>
        </pc:sldMkLst>
        <pc:spChg chg="add del">
          <ac:chgData name="Giuseppe Tomassetti" userId="602e5fa9-ac8c-4882-a6c6-5d2537fdee56" providerId="ADAL" clId="{61D64861-9D23-6946-8D34-638D2492278A}" dt="2023-04-23T14:25:29.025" v="410" actId="22"/>
          <ac:spMkLst>
            <pc:docMk/>
            <pc:sldMk cId="437630361" sldId="335"/>
            <ac:spMk id="6" creationId="{74787613-157C-106F-4DF5-120C1026EED2}"/>
          </ac:spMkLst>
        </pc:spChg>
        <pc:picChg chg="del">
          <ac:chgData name="Giuseppe Tomassetti" userId="602e5fa9-ac8c-4882-a6c6-5d2537fdee56" providerId="ADAL" clId="{61D64861-9D23-6946-8D34-638D2492278A}" dt="2023-04-23T14:25:27.394" v="408" actId="478"/>
          <ac:picMkLst>
            <pc:docMk/>
            <pc:sldMk cId="437630361" sldId="335"/>
            <ac:picMk id="2" creationId="{74831C4C-6C4F-1503-42DE-982D3901495B}"/>
          </ac:picMkLst>
        </pc:picChg>
        <pc:picChg chg="del">
          <ac:chgData name="Giuseppe Tomassetti" userId="602e5fa9-ac8c-4882-a6c6-5d2537fdee56" providerId="ADAL" clId="{61D64861-9D23-6946-8D34-638D2492278A}" dt="2023-04-23T14:25:26.109" v="407" actId="478"/>
          <ac:picMkLst>
            <pc:docMk/>
            <pc:sldMk cId="437630361" sldId="335"/>
            <ac:picMk id="3" creationId="{D2CA487A-7B2C-6EB2-3ACC-7A1767FF0F54}"/>
          </ac:picMkLst>
        </pc:picChg>
        <pc:picChg chg="add mod replST">
          <ac:chgData name="Giuseppe Tomassetti" userId="602e5fa9-ac8c-4882-a6c6-5d2537fdee56" providerId="ADAL" clId="{61D64861-9D23-6946-8D34-638D2492278A}" dt="2023-04-23T14:25:54.393" v="446" actId="1076"/>
          <ac:picMkLst>
            <pc:docMk/>
            <pc:sldMk cId="437630361" sldId="335"/>
            <ac:picMk id="8" creationId="{CFC8F69C-3199-34FE-2DDB-60AC2966F14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5732-2C2D-0FE8-7EC5-E55AA1A54F5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61FEEA17-A6E1-541D-42FE-90FBA7903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67746891-90BF-C6B8-68ED-CC3EDA419C6D}"/>
              </a:ext>
            </a:extLst>
          </p:cNvPr>
          <p:cNvSpPr>
            <a:spLocks noGrp="1"/>
          </p:cNvSpPr>
          <p:nvPr>
            <p:ph type="dt" sz="half" idx="10"/>
          </p:nvPr>
        </p:nvSpPr>
        <p:spPr/>
        <p:txBody>
          <a:bodyPr/>
          <a:lstStyle/>
          <a:p>
            <a:fld id="{D9D6D3AF-CC12-DB46-8987-2E66B3A8EF00}" type="datetimeFigureOut">
              <a:rPr lang="en-IT" smtClean="0"/>
              <a:t>22/05/23</a:t>
            </a:fld>
            <a:endParaRPr lang="en-IT"/>
          </a:p>
        </p:txBody>
      </p:sp>
      <p:sp>
        <p:nvSpPr>
          <p:cNvPr id="5" name="Footer Placeholder 4">
            <a:extLst>
              <a:ext uri="{FF2B5EF4-FFF2-40B4-BE49-F238E27FC236}">
                <a16:creationId xmlns:a16="http://schemas.microsoft.com/office/drawing/2014/main" id="{066AB330-5725-E24A-0D02-CD1EE9DAD37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F5FF44B-32E9-1559-EB35-7C04EF8E96D7}"/>
              </a:ext>
            </a:extLst>
          </p:cNvPr>
          <p:cNvSpPr>
            <a:spLocks noGrp="1"/>
          </p:cNvSpPr>
          <p:nvPr>
            <p:ph type="sldNum" sz="quarter" idx="12"/>
          </p:nvPr>
        </p:nvSpPr>
        <p:spPr/>
        <p:txBody>
          <a:bodyPr/>
          <a:lstStyle/>
          <a:p>
            <a:fld id="{437506DE-B1F4-0F48-90CB-7DAC4D42F341}" type="slidenum">
              <a:rPr lang="en-IT" smtClean="0"/>
              <a:t>‹#›</a:t>
            </a:fld>
            <a:endParaRPr lang="en-IT"/>
          </a:p>
        </p:txBody>
      </p:sp>
    </p:spTree>
    <p:extLst>
      <p:ext uri="{BB962C8B-B14F-4D97-AF65-F5344CB8AC3E}">
        <p14:creationId xmlns:p14="http://schemas.microsoft.com/office/powerpoint/2010/main" val="375060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F87D5-D85C-52FD-B58E-BEC0D52FE08A}"/>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B0C74C8C-E8B1-FE6F-29DA-37A8B014588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9618DC7-AC8B-7B06-563A-CB22F3C7A39E}"/>
              </a:ext>
            </a:extLst>
          </p:cNvPr>
          <p:cNvSpPr>
            <a:spLocks noGrp="1"/>
          </p:cNvSpPr>
          <p:nvPr>
            <p:ph type="dt" sz="half" idx="10"/>
          </p:nvPr>
        </p:nvSpPr>
        <p:spPr/>
        <p:txBody>
          <a:bodyPr/>
          <a:lstStyle/>
          <a:p>
            <a:fld id="{D9D6D3AF-CC12-DB46-8987-2E66B3A8EF00}" type="datetimeFigureOut">
              <a:rPr lang="en-IT" smtClean="0"/>
              <a:t>22/05/23</a:t>
            </a:fld>
            <a:endParaRPr lang="en-IT"/>
          </a:p>
        </p:txBody>
      </p:sp>
      <p:sp>
        <p:nvSpPr>
          <p:cNvPr id="5" name="Footer Placeholder 4">
            <a:extLst>
              <a:ext uri="{FF2B5EF4-FFF2-40B4-BE49-F238E27FC236}">
                <a16:creationId xmlns:a16="http://schemas.microsoft.com/office/drawing/2014/main" id="{534568AB-DDE1-CEC6-5C74-002A4C53931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1DA4F2D-6569-AA49-AC75-8C33394A9E52}"/>
              </a:ext>
            </a:extLst>
          </p:cNvPr>
          <p:cNvSpPr>
            <a:spLocks noGrp="1"/>
          </p:cNvSpPr>
          <p:nvPr>
            <p:ph type="sldNum" sz="quarter" idx="12"/>
          </p:nvPr>
        </p:nvSpPr>
        <p:spPr/>
        <p:txBody>
          <a:bodyPr/>
          <a:lstStyle/>
          <a:p>
            <a:fld id="{437506DE-B1F4-0F48-90CB-7DAC4D42F341}" type="slidenum">
              <a:rPr lang="en-IT" smtClean="0"/>
              <a:t>‹#›</a:t>
            </a:fld>
            <a:endParaRPr lang="en-IT"/>
          </a:p>
        </p:txBody>
      </p:sp>
    </p:spTree>
    <p:extLst>
      <p:ext uri="{BB962C8B-B14F-4D97-AF65-F5344CB8AC3E}">
        <p14:creationId xmlns:p14="http://schemas.microsoft.com/office/powerpoint/2010/main" val="1308957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56342A-3507-9B97-3AFC-E6FEA0C40CA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57961D48-FA1E-ADC2-C8A5-9F5E4AD7E4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D91E97D6-0D88-A4BE-A1BA-C9C2C69EB16B}"/>
              </a:ext>
            </a:extLst>
          </p:cNvPr>
          <p:cNvSpPr>
            <a:spLocks noGrp="1"/>
          </p:cNvSpPr>
          <p:nvPr>
            <p:ph type="dt" sz="half" idx="10"/>
          </p:nvPr>
        </p:nvSpPr>
        <p:spPr/>
        <p:txBody>
          <a:bodyPr/>
          <a:lstStyle/>
          <a:p>
            <a:fld id="{D9D6D3AF-CC12-DB46-8987-2E66B3A8EF00}" type="datetimeFigureOut">
              <a:rPr lang="en-IT" smtClean="0"/>
              <a:t>22/05/23</a:t>
            </a:fld>
            <a:endParaRPr lang="en-IT"/>
          </a:p>
        </p:txBody>
      </p:sp>
      <p:sp>
        <p:nvSpPr>
          <p:cNvPr id="5" name="Footer Placeholder 4">
            <a:extLst>
              <a:ext uri="{FF2B5EF4-FFF2-40B4-BE49-F238E27FC236}">
                <a16:creationId xmlns:a16="http://schemas.microsoft.com/office/drawing/2014/main" id="{721C3066-01BA-76E9-F1A3-D71B821E9F1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E9DBA085-404A-0900-F8D0-16FD33210F3F}"/>
              </a:ext>
            </a:extLst>
          </p:cNvPr>
          <p:cNvSpPr>
            <a:spLocks noGrp="1"/>
          </p:cNvSpPr>
          <p:nvPr>
            <p:ph type="sldNum" sz="quarter" idx="12"/>
          </p:nvPr>
        </p:nvSpPr>
        <p:spPr/>
        <p:txBody>
          <a:bodyPr/>
          <a:lstStyle/>
          <a:p>
            <a:fld id="{437506DE-B1F4-0F48-90CB-7DAC4D42F341}" type="slidenum">
              <a:rPr lang="en-IT" smtClean="0"/>
              <a:t>‹#›</a:t>
            </a:fld>
            <a:endParaRPr lang="en-IT"/>
          </a:p>
        </p:txBody>
      </p:sp>
    </p:spTree>
    <p:extLst>
      <p:ext uri="{BB962C8B-B14F-4D97-AF65-F5344CB8AC3E}">
        <p14:creationId xmlns:p14="http://schemas.microsoft.com/office/powerpoint/2010/main" val="392368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79AE-F93B-79B7-1E08-807BDB5EC65D}"/>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D415E17D-976C-5710-57AF-85EF5AAED3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FA6E7390-EB9C-8E6E-903B-13F52DE794F0}"/>
              </a:ext>
            </a:extLst>
          </p:cNvPr>
          <p:cNvSpPr>
            <a:spLocks noGrp="1"/>
          </p:cNvSpPr>
          <p:nvPr>
            <p:ph type="dt" sz="half" idx="10"/>
          </p:nvPr>
        </p:nvSpPr>
        <p:spPr/>
        <p:txBody>
          <a:bodyPr/>
          <a:lstStyle/>
          <a:p>
            <a:fld id="{D9D6D3AF-CC12-DB46-8987-2E66B3A8EF00}" type="datetimeFigureOut">
              <a:rPr lang="en-IT" smtClean="0"/>
              <a:t>22/05/23</a:t>
            </a:fld>
            <a:endParaRPr lang="en-IT"/>
          </a:p>
        </p:txBody>
      </p:sp>
      <p:sp>
        <p:nvSpPr>
          <p:cNvPr id="5" name="Footer Placeholder 4">
            <a:extLst>
              <a:ext uri="{FF2B5EF4-FFF2-40B4-BE49-F238E27FC236}">
                <a16:creationId xmlns:a16="http://schemas.microsoft.com/office/drawing/2014/main" id="{DBFC2175-B6E2-86E7-ACFD-DD76EB1CABC5}"/>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86AC6BD-7362-45DE-4345-81E5528DEB9C}"/>
              </a:ext>
            </a:extLst>
          </p:cNvPr>
          <p:cNvSpPr>
            <a:spLocks noGrp="1"/>
          </p:cNvSpPr>
          <p:nvPr>
            <p:ph type="sldNum" sz="quarter" idx="12"/>
          </p:nvPr>
        </p:nvSpPr>
        <p:spPr/>
        <p:txBody>
          <a:bodyPr/>
          <a:lstStyle/>
          <a:p>
            <a:fld id="{437506DE-B1F4-0F48-90CB-7DAC4D42F341}" type="slidenum">
              <a:rPr lang="en-IT" smtClean="0"/>
              <a:t>‹#›</a:t>
            </a:fld>
            <a:endParaRPr lang="en-IT"/>
          </a:p>
        </p:txBody>
      </p:sp>
    </p:spTree>
    <p:extLst>
      <p:ext uri="{BB962C8B-B14F-4D97-AF65-F5344CB8AC3E}">
        <p14:creationId xmlns:p14="http://schemas.microsoft.com/office/powerpoint/2010/main" val="3056863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DD9C0-78F7-3B18-5F81-DA30D43A1EB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01FCD3CA-5FE0-4BC2-D23F-1AE63C5F9D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0746E3-4F54-950A-D6AC-329D752F7B1F}"/>
              </a:ext>
            </a:extLst>
          </p:cNvPr>
          <p:cNvSpPr>
            <a:spLocks noGrp="1"/>
          </p:cNvSpPr>
          <p:nvPr>
            <p:ph type="dt" sz="half" idx="10"/>
          </p:nvPr>
        </p:nvSpPr>
        <p:spPr/>
        <p:txBody>
          <a:bodyPr/>
          <a:lstStyle/>
          <a:p>
            <a:fld id="{D9D6D3AF-CC12-DB46-8987-2E66B3A8EF00}" type="datetimeFigureOut">
              <a:rPr lang="en-IT" smtClean="0"/>
              <a:t>22/05/23</a:t>
            </a:fld>
            <a:endParaRPr lang="en-IT"/>
          </a:p>
        </p:txBody>
      </p:sp>
      <p:sp>
        <p:nvSpPr>
          <p:cNvPr id="5" name="Footer Placeholder 4">
            <a:extLst>
              <a:ext uri="{FF2B5EF4-FFF2-40B4-BE49-F238E27FC236}">
                <a16:creationId xmlns:a16="http://schemas.microsoft.com/office/drawing/2014/main" id="{B08EAF6F-9FB6-8F74-1F16-D30F3A5F692E}"/>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CC114137-1F74-1F08-CCAF-8062242FC9FC}"/>
              </a:ext>
            </a:extLst>
          </p:cNvPr>
          <p:cNvSpPr>
            <a:spLocks noGrp="1"/>
          </p:cNvSpPr>
          <p:nvPr>
            <p:ph type="sldNum" sz="quarter" idx="12"/>
          </p:nvPr>
        </p:nvSpPr>
        <p:spPr/>
        <p:txBody>
          <a:bodyPr/>
          <a:lstStyle/>
          <a:p>
            <a:fld id="{437506DE-B1F4-0F48-90CB-7DAC4D42F341}" type="slidenum">
              <a:rPr lang="en-IT" smtClean="0"/>
              <a:t>‹#›</a:t>
            </a:fld>
            <a:endParaRPr lang="en-IT"/>
          </a:p>
        </p:txBody>
      </p:sp>
    </p:spTree>
    <p:extLst>
      <p:ext uri="{BB962C8B-B14F-4D97-AF65-F5344CB8AC3E}">
        <p14:creationId xmlns:p14="http://schemas.microsoft.com/office/powerpoint/2010/main" val="2011103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E779-624E-A060-39D0-BF78B070B036}"/>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CAD61CE-6233-F146-D1F4-9DB4F7AC841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D77422E8-C3EB-F406-FC61-206DCEB1934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8AF1A8D4-9F3E-C5CD-5012-B49D96E0BFDC}"/>
              </a:ext>
            </a:extLst>
          </p:cNvPr>
          <p:cNvSpPr>
            <a:spLocks noGrp="1"/>
          </p:cNvSpPr>
          <p:nvPr>
            <p:ph type="dt" sz="half" idx="10"/>
          </p:nvPr>
        </p:nvSpPr>
        <p:spPr/>
        <p:txBody>
          <a:bodyPr/>
          <a:lstStyle/>
          <a:p>
            <a:fld id="{D9D6D3AF-CC12-DB46-8987-2E66B3A8EF00}" type="datetimeFigureOut">
              <a:rPr lang="en-IT" smtClean="0"/>
              <a:t>22/05/23</a:t>
            </a:fld>
            <a:endParaRPr lang="en-IT"/>
          </a:p>
        </p:txBody>
      </p:sp>
      <p:sp>
        <p:nvSpPr>
          <p:cNvPr id="6" name="Footer Placeholder 5">
            <a:extLst>
              <a:ext uri="{FF2B5EF4-FFF2-40B4-BE49-F238E27FC236}">
                <a16:creationId xmlns:a16="http://schemas.microsoft.com/office/drawing/2014/main" id="{E010A51D-760A-C345-6974-9A0860E413D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CF91C038-1B09-326D-14B1-6FC12E83B168}"/>
              </a:ext>
            </a:extLst>
          </p:cNvPr>
          <p:cNvSpPr>
            <a:spLocks noGrp="1"/>
          </p:cNvSpPr>
          <p:nvPr>
            <p:ph type="sldNum" sz="quarter" idx="12"/>
          </p:nvPr>
        </p:nvSpPr>
        <p:spPr/>
        <p:txBody>
          <a:bodyPr/>
          <a:lstStyle/>
          <a:p>
            <a:fld id="{437506DE-B1F4-0F48-90CB-7DAC4D42F341}" type="slidenum">
              <a:rPr lang="en-IT" smtClean="0"/>
              <a:t>‹#›</a:t>
            </a:fld>
            <a:endParaRPr lang="en-IT"/>
          </a:p>
        </p:txBody>
      </p:sp>
    </p:spTree>
    <p:extLst>
      <p:ext uri="{BB962C8B-B14F-4D97-AF65-F5344CB8AC3E}">
        <p14:creationId xmlns:p14="http://schemas.microsoft.com/office/powerpoint/2010/main" val="142705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3BEE2-925D-F5D6-32DF-F12F8D2D65C7}"/>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2F1F597A-7886-03CB-D031-72143F6F1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00A015A-8979-A1AC-DD1A-035F66392D5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F2F4FA70-8277-44DD-C119-0253163FDC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A7A1A14-DA81-D54B-CC22-7EB86C51A7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1D0A49D5-F902-2A26-9E42-5673016CBF7A}"/>
              </a:ext>
            </a:extLst>
          </p:cNvPr>
          <p:cNvSpPr>
            <a:spLocks noGrp="1"/>
          </p:cNvSpPr>
          <p:nvPr>
            <p:ph type="dt" sz="half" idx="10"/>
          </p:nvPr>
        </p:nvSpPr>
        <p:spPr/>
        <p:txBody>
          <a:bodyPr/>
          <a:lstStyle/>
          <a:p>
            <a:fld id="{D9D6D3AF-CC12-DB46-8987-2E66B3A8EF00}" type="datetimeFigureOut">
              <a:rPr lang="en-IT" smtClean="0"/>
              <a:t>22/05/23</a:t>
            </a:fld>
            <a:endParaRPr lang="en-IT"/>
          </a:p>
        </p:txBody>
      </p:sp>
      <p:sp>
        <p:nvSpPr>
          <p:cNvPr id="8" name="Footer Placeholder 7">
            <a:extLst>
              <a:ext uri="{FF2B5EF4-FFF2-40B4-BE49-F238E27FC236}">
                <a16:creationId xmlns:a16="http://schemas.microsoft.com/office/drawing/2014/main" id="{A59F11AF-4F10-D869-FE87-99843BEBB34E}"/>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12AC8A22-3A8C-868C-B636-2645CF4DB9F7}"/>
              </a:ext>
            </a:extLst>
          </p:cNvPr>
          <p:cNvSpPr>
            <a:spLocks noGrp="1"/>
          </p:cNvSpPr>
          <p:nvPr>
            <p:ph type="sldNum" sz="quarter" idx="12"/>
          </p:nvPr>
        </p:nvSpPr>
        <p:spPr/>
        <p:txBody>
          <a:bodyPr/>
          <a:lstStyle/>
          <a:p>
            <a:fld id="{437506DE-B1F4-0F48-90CB-7DAC4D42F341}" type="slidenum">
              <a:rPr lang="en-IT" smtClean="0"/>
              <a:t>‹#›</a:t>
            </a:fld>
            <a:endParaRPr lang="en-IT"/>
          </a:p>
        </p:txBody>
      </p:sp>
    </p:spTree>
    <p:extLst>
      <p:ext uri="{BB962C8B-B14F-4D97-AF65-F5344CB8AC3E}">
        <p14:creationId xmlns:p14="http://schemas.microsoft.com/office/powerpoint/2010/main" val="286572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01F5-BE1A-C9DE-1E7A-625C0A4B1611}"/>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E715EB84-F8AA-6982-5E4F-B50A21C56DC9}"/>
              </a:ext>
            </a:extLst>
          </p:cNvPr>
          <p:cNvSpPr>
            <a:spLocks noGrp="1"/>
          </p:cNvSpPr>
          <p:nvPr>
            <p:ph type="dt" sz="half" idx="10"/>
          </p:nvPr>
        </p:nvSpPr>
        <p:spPr/>
        <p:txBody>
          <a:bodyPr/>
          <a:lstStyle/>
          <a:p>
            <a:fld id="{D9D6D3AF-CC12-DB46-8987-2E66B3A8EF00}" type="datetimeFigureOut">
              <a:rPr lang="en-IT" smtClean="0"/>
              <a:t>22/05/23</a:t>
            </a:fld>
            <a:endParaRPr lang="en-IT"/>
          </a:p>
        </p:txBody>
      </p:sp>
      <p:sp>
        <p:nvSpPr>
          <p:cNvPr id="4" name="Footer Placeholder 3">
            <a:extLst>
              <a:ext uri="{FF2B5EF4-FFF2-40B4-BE49-F238E27FC236}">
                <a16:creationId xmlns:a16="http://schemas.microsoft.com/office/drawing/2014/main" id="{6D7B2A5D-DC5E-C4FB-CEEA-DF1AAAA50B36}"/>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C146012A-9531-CA1C-A003-34071859EEE4}"/>
              </a:ext>
            </a:extLst>
          </p:cNvPr>
          <p:cNvSpPr>
            <a:spLocks noGrp="1"/>
          </p:cNvSpPr>
          <p:nvPr>
            <p:ph type="sldNum" sz="quarter" idx="12"/>
          </p:nvPr>
        </p:nvSpPr>
        <p:spPr/>
        <p:txBody>
          <a:bodyPr/>
          <a:lstStyle/>
          <a:p>
            <a:fld id="{437506DE-B1F4-0F48-90CB-7DAC4D42F341}" type="slidenum">
              <a:rPr lang="en-IT" smtClean="0"/>
              <a:t>‹#›</a:t>
            </a:fld>
            <a:endParaRPr lang="en-IT"/>
          </a:p>
        </p:txBody>
      </p:sp>
    </p:spTree>
    <p:extLst>
      <p:ext uri="{BB962C8B-B14F-4D97-AF65-F5344CB8AC3E}">
        <p14:creationId xmlns:p14="http://schemas.microsoft.com/office/powerpoint/2010/main" val="3638261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D6EDD0-0F4D-49B6-15E6-00E6780F4180}"/>
              </a:ext>
            </a:extLst>
          </p:cNvPr>
          <p:cNvSpPr>
            <a:spLocks noGrp="1"/>
          </p:cNvSpPr>
          <p:nvPr>
            <p:ph type="dt" sz="half" idx="10"/>
          </p:nvPr>
        </p:nvSpPr>
        <p:spPr/>
        <p:txBody>
          <a:bodyPr/>
          <a:lstStyle/>
          <a:p>
            <a:fld id="{D9D6D3AF-CC12-DB46-8987-2E66B3A8EF00}" type="datetimeFigureOut">
              <a:rPr lang="en-IT" smtClean="0"/>
              <a:t>22/05/23</a:t>
            </a:fld>
            <a:endParaRPr lang="en-IT"/>
          </a:p>
        </p:txBody>
      </p:sp>
      <p:sp>
        <p:nvSpPr>
          <p:cNvPr id="3" name="Footer Placeholder 2">
            <a:extLst>
              <a:ext uri="{FF2B5EF4-FFF2-40B4-BE49-F238E27FC236}">
                <a16:creationId xmlns:a16="http://schemas.microsoft.com/office/drawing/2014/main" id="{C88D803B-BDF8-39CC-B598-7D16207F4370}"/>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FBFBCF0F-9916-077C-F6FF-A228BDF6E28D}"/>
              </a:ext>
            </a:extLst>
          </p:cNvPr>
          <p:cNvSpPr>
            <a:spLocks noGrp="1"/>
          </p:cNvSpPr>
          <p:nvPr>
            <p:ph type="sldNum" sz="quarter" idx="12"/>
          </p:nvPr>
        </p:nvSpPr>
        <p:spPr/>
        <p:txBody>
          <a:bodyPr/>
          <a:lstStyle/>
          <a:p>
            <a:fld id="{437506DE-B1F4-0F48-90CB-7DAC4D42F341}" type="slidenum">
              <a:rPr lang="en-IT" smtClean="0"/>
              <a:t>‹#›</a:t>
            </a:fld>
            <a:endParaRPr lang="en-IT"/>
          </a:p>
        </p:txBody>
      </p:sp>
    </p:spTree>
    <p:extLst>
      <p:ext uri="{BB962C8B-B14F-4D97-AF65-F5344CB8AC3E}">
        <p14:creationId xmlns:p14="http://schemas.microsoft.com/office/powerpoint/2010/main" val="332186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351B-41F8-B234-BE63-A0D5B24E2E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074104F5-3A07-C8AC-75C8-A7752D69F3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C0F6F2EF-182B-EF5F-25CA-AC6046431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6A4832D-AD4C-E1D4-0DC6-9BC725CBD248}"/>
              </a:ext>
            </a:extLst>
          </p:cNvPr>
          <p:cNvSpPr>
            <a:spLocks noGrp="1"/>
          </p:cNvSpPr>
          <p:nvPr>
            <p:ph type="dt" sz="half" idx="10"/>
          </p:nvPr>
        </p:nvSpPr>
        <p:spPr/>
        <p:txBody>
          <a:bodyPr/>
          <a:lstStyle/>
          <a:p>
            <a:fld id="{D9D6D3AF-CC12-DB46-8987-2E66B3A8EF00}" type="datetimeFigureOut">
              <a:rPr lang="en-IT" smtClean="0"/>
              <a:t>22/05/23</a:t>
            </a:fld>
            <a:endParaRPr lang="en-IT"/>
          </a:p>
        </p:txBody>
      </p:sp>
      <p:sp>
        <p:nvSpPr>
          <p:cNvPr id="6" name="Footer Placeholder 5">
            <a:extLst>
              <a:ext uri="{FF2B5EF4-FFF2-40B4-BE49-F238E27FC236}">
                <a16:creationId xmlns:a16="http://schemas.microsoft.com/office/drawing/2014/main" id="{57E714CD-62D6-7A08-C151-623F435BFA9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7C93825A-F708-D160-5CA8-FAB197CB80A5}"/>
              </a:ext>
            </a:extLst>
          </p:cNvPr>
          <p:cNvSpPr>
            <a:spLocks noGrp="1"/>
          </p:cNvSpPr>
          <p:nvPr>
            <p:ph type="sldNum" sz="quarter" idx="12"/>
          </p:nvPr>
        </p:nvSpPr>
        <p:spPr/>
        <p:txBody>
          <a:bodyPr/>
          <a:lstStyle/>
          <a:p>
            <a:fld id="{437506DE-B1F4-0F48-90CB-7DAC4D42F341}" type="slidenum">
              <a:rPr lang="en-IT" smtClean="0"/>
              <a:t>‹#›</a:t>
            </a:fld>
            <a:endParaRPr lang="en-IT"/>
          </a:p>
        </p:txBody>
      </p:sp>
    </p:spTree>
    <p:extLst>
      <p:ext uri="{BB962C8B-B14F-4D97-AF65-F5344CB8AC3E}">
        <p14:creationId xmlns:p14="http://schemas.microsoft.com/office/powerpoint/2010/main" val="109949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82568-DE1B-7991-F807-261A737ADA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6E8852B7-9895-6E52-A475-E545F98D2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3798776C-A678-C3F9-1330-BD4390186F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CE6A39-60D1-85F6-5588-B0BEA78631D2}"/>
              </a:ext>
            </a:extLst>
          </p:cNvPr>
          <p:cNvSpPr>
            <a:spLocks noGrp="1"/>
          </p:cNvSpPr>
          <p:nvPr>
            <p:ph type="dt" sz="half" idx="10"/>
          </p:nvPr>
        </p:nvSpPr>
        <p:spPr/>
        <p:txBody>
          <a:bodyPr/>
          <a:lstStyle/>
          <a:p>
            <a:fld id="{D9D6D3AF-CC12-DB46-8987-2E66B3A8EF00}" type="datetimeFigureOut">
              <a:rPr lang="en-IT" smtClean="0"/>
              <a:t>22/05/23</a:t>
            </a:fld>
            <a:endParaRPr lang="en-IT"/>
          </a:p>
        </p:txBody>
      </p:sp>
      <p:sp>
        <p:nvSpPr>
          <p:cNvPr id="6" name="Footer Placeholder 5">
            <a:extLst>
              <a:ext uri="{FF2B5EF4-FFF2-40B4-BE49-F238E27FC236}">
                <a16:creationId xmlns:a16="http://schemas.microsoft.com/office/drawing/2014/main" id="{E8F9F450-200D-6A44-3642-6BF56DC3612F}"/>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1CEF2B29-1D8F-FF28-1CC0-D530746DA945}"/>
              </a:ext>
            </a:extLst>
          </p:cNvPr>
          <p:cNvSpPr>
            <a:spLocks noGrp="1"/>
          </p:cNvSpPr>
          <p:nvPr>
            <p:ph type="sldNum" sz="quarter" idx="12"/>
          </p:nvPr>
        </p:nvSpPr>
        <p:spPr/>
        <p:txBody>
          <a:bodyPr/>
          <a:lstStyle/>
          <a:p>
            <a:fld id="{437506DE-B1F4-0F48-90CB-7DAC4D42F341}" type="slidenum">
              <a:rPr lang="en-IT" smtClean="0"/>
              <a:t>‹#›</a:t>
            </a:fld>
            <a:endParaRPr lang="en-IT"/>
          </a:p>
        </p:txBody>
      </p:sp>
    </p:spTree>
    <p:extLst>
      <p:ext uri="{BB962C8B-B14F-4D97-AF65-F5344CB8AC3E}">
        <p14:creationId xmlns:p14="http://schemas.microsoft.com/office/powerpoint/2010/main" val="3506257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265B3E-52F2-E461-0BF9-434207E5A0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9F67D852-8BA4-D3F3-58D0-A1DF35DE5C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9E0D89F-661E-A451-6E1C-22059021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6D3AF-CC12-DB46-8987-2E66B3A8EF00}" type="datetimeFigureOut">
              <a:rPr lang="en-IT" smtClean="0"/>
              <a:t>22/05/23</a:t>
            </a:fld>
            <a:endParaRPr lang="en-IT"/>
          </a:p>
        </p:txBody>
      </p:sp>
      <p:sp>
        <p:nvSpPr>
          <p:cNvPr id="5" name="Footer Placeholder 4">
            <a:extLst>
              <a:ext uri="{FF2B5EF4-FFF2-40B4-BE49-F238E27FC236}">
                <a16:creationId xmlns:a16="http://schemas.microsoft.com/office/drawing/2014/main" id="{D0E39573-AC3F-183A-232C-5DEF04E7E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172B3534-85B2-2ABD-AD32-16565C7F3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506DE-B1F4-0F48-90CB-7DAC4D42F341}" type="slidenum">
              <a:rPr lang="en-IT" smtClean="0"/>
              <a:t>‹#›</a:t>
            </a:fld>
            <a:endParaRPr lang="en-IT"/>
          </a:p>
        </p:txBody>
      </p:sp>
    </p:spTree>
    <p:extLst>
      <p:ext uri="{BB962C8B-B14F-4D97-AF65-F5344CB8AC3E}">
        <p14:creationId xmlns:p14="http://schemas.microsoft.com/office/powerpoint/2010/main" val="3221970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9.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42.emf"/></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47.emf"/><Relationship Id="rId5" Type="http://schemas.openxmlformats.org/officeDocument/2006/relationships/image" Target="../media/image146.png"/><Relationship Id="rId4" Type="http://schemas.openxmlformats.org/officeDocument/2006/relationships/image" Target="../media/image144.png"/></Relationships>
</file>

<file path=ppt/slides/_rels/slide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56.emf"/></Relationships>
</file>

<file path=ppt/slides/_rels/slide6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6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7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7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7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7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7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7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CE13E5-0AF2-9E84-8109-B0468D099717}"/>
              </a:ext>
            </a:extLst>
          </p:cNvPr>
          <p:cNvPicPr>
            <a:picLocks noChangeAspect="1"/>
          </p:cNvPicPr>
          <p:nvPr/>
        </p:nvPicPr>
        <p:blipFill>
          <a:blip r:embed="rId2"/>
          <a:stretch>
            <a:fillRect/>
          </a:stretch>
        </p:blipFill>
        <p:spPr>
          <a:xfrm>
            <a:off x="3840163" y="2235200"/>
            <a:ext cx="4711700" cy="1930400"/>
          </a:xfrm>
          <a:prstGeom prst="rect">
            <a:avLst/>
          </a:prstGeom>
        </p:spPr>
      </p:pic>
    </p:spTree>
    <p:extLst>
      <p:ext uri="{BB962C8B-B14F-4D97-AF65-F5344CB8AC3E}">
        <p14:creationId xmlns:p14="http://schemas.microsoft.com/office/powerpoint/2010/main" val="3080747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286E06-5321-B41A-7111-D2BA0B0473E7}"/>
              </a:ext>
            </a:extLst>
          </p:cNvPr>
          <p:cNvPicPr>
            <a:picLocks noChangeAspect="1"/>
          </p:cNvPicPr>
          <p:nvPr/>
        </p:nvPicPr>
        <p:blipFill>
          <a:blip r:embed="rId2"/>
          <a:stretch>
            <a:fillRect/>
          </a:stretch>
        </p:blipFill>
        <p:spPr>
          <a:xfrm>
            <a:off x="0" y="0"/>
            <a:ext cx="7632700" cy="3479800"/>
          </a:xfrm>
          <a:prstGeom prst="rect">
            <a:avLst/>
          </a:prstGeom>
        </p:spPr>
      </p:pic>
      <p:pic>
        <p:nvPicPr>
          <p:cNvPr id="3" name="Picture 2">
            <a:extLst>
              <a:ext uri="{FF2B5EF4-FFF2-40B4-BE49-F238E27FC236}">
                <a16:creationId xmlns:a16="http://schemas.microsoft.com/office/drawing/2014/main" id="{1303EB45-2FEC-ED20-4724-155A8F8FA8FD}"/>
              </a:ext>
            </a:extLst>
          </p:cNvPr>
          <p:cNvPicPr>
            <a:picLocks noChangeAspect="1"/>
          </p:cNvPicPr>
          <p:nvPr/>
        </p:nvPicPr>
        <p:blipFill>
          <a:blip r:embed="rId3"/>
          <a:stretch>
            <a:fillRect/>
          </a:stretch>
        </p:blipFill>
        <p:spPr>
          <a:xfrm>
            <a:off x="0" y="3314798"/>
            <a:ext cx="7683500" cy="2451100"/>
          </a:xfrm>
          <a:prstGeom prst="rect">
            <a:avLst/>
          </a:prstGeom>
        </p:spPr>
      </p:pic>
      <p:pic>
        <p:nvPicPr>
          <p:cNvPr id="5" name="Picture 4">
            <a:extLst>
              <a:ext uri="{FF2B5EF4-FFF2-40B4-BE49-F238E27FC236}">
                <a16:creationId xmlns:a16="http://schemas.microsoft.com/office/drawing/2014/main" id="{3F8ADE73-EF95-7636-E115-046A918FCDBD}"/>
              </a:ext>
            </a:extLst>
          </p:cNvPr>
          <p:cNvPicPr>
            <a:picLocks noChangeAspect="1"/>
          </p:cNvPicPr>
          <p:nvPr/>
        </p:nvPicPr>
        <p:blipFill>
          <a:blip r:embed="rId4"/>
          <a:stretch>
            <a:fillRect/>
          </a:stretch>
        </p:blipFill>
        <p:spPr>
          <a:xfrm>
            <a:off x="7683500" y="3314798"/>
            <a:ext cx="4038600" cy="2082800"/>
          </a:xfrm>
          <a:prstGeom prst="rect">
            <a:avLst/>
          </a:prstGeom>
        </p:spPr>
      </p:pic>
      <p:pic>
        <p:nvPicPr>
          <p:cNvPr id="7" name="Picture 6">
            <a:extLst>
              <a:ext uri="{FF2B5EF4-FFF2-40B4-BE49-F238E27FC236}">
                <a16:creationId xmlns:a16="http://schemas.microsoft.com/office/drawing/2014/main" id="{2637006F-42BD-DFB8-33CC-9FDC0C49E883}"/>
              </a:ext>
            </a:extLst>
          </p:cNvPr>
          <p:cNvPicPr>
            <a:picLocks noChangeAspect="1"/>
          </p:cNvPicPr>
          <p:nvPr/>
        </p:nvPicPr>
        <p:blipFill>
          <a:blip r:embed="rId5"/>
          <a:stretch>
            <a:fillRect/>
          </a:stretch>
        </p:blipFill>
        <p:spPr>
          <a:xfrm>
            <a:off x="7683500" y="571500"/>
            <a:ext cx="4203700" cy="2336800"/>
          </a:xfrm>
          <a:prstGeom prst="rect">
            <a:avLst/>
          </a:prstGeom>
        </p:spPr>
      </p:pic>
    </p:spTree>
    <p:extLst>
      <p:ext uri="{BB962C8B-B14F-4D97-AF65-F5344CB8AC3E}">
        <p14:creationId xmlns:p14="http://schemas.microsoft.com/office/powerpoint/2010/main" val="2135635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57AD52-19EB-E782-2196-49E8A5187EA3}"/>
              </a:ext>
            </a:extLst>
          </p:cNvPr>
          <p:cNvPicPr>
            <a:picLocks noChangeAspect="1"/>
          </p:cNvPicPr>
          <p:nvPr/>
        </p:nvPicPr>
        <p:blipFill>
          <a:blip r:embed="rId2"/>
          <a:stretch>
            <a:fillRect/>
          </a:stretch>
        </p:blipFill>
        <p:spPr>
          <a:xfrm>
            <a:off x="0" y="860361"/>
            <a:ext cx="7772400" cy="5137278"/>
          </a:xfrm>
          <a:prstGeom prst="rect">
            <a:avLst/>
          </a:prstGeom>
        </p:spPr>
      </p:pic>
      <p:pic>
        <p:nvPicPr>
          <p:cNvPr id="5" name="Picture 4">
            <a:extLst>
              <a:ext uri="{FF2B5EF4-FFF2-40B4-BE49-F238E27FC236}">
                <a16:creationId xmlns:a16="http://schemas.microsoft.com/office/drawing/2014/main" id="{C013AD6E-9405-1615-775E-1C813468A4E8}"/>
              </a:ext>
            </a:extLst>
          </p:cNvPr>
          <p:cNvPicPr>
            <a:picLocks noChangeAspect="1"/>
          </p:cNvPicPr>
          <p:nvPr/>
        </p:nvPicPr>
        <p:blipFill>
          <a:blip r:embed="rId3"/>
          <a:stretch>
            <a:fillRect/>
          </a:stretch>
        </p:blipFill>
        <p:spPr>
          <a:xfrm>
            <a:off x="8370375" y="0"/>
            <a:ext cx="2433613" cy="2550354"/>
          </a:xfrm>
          <a:prstGeom prst="rect">
            <a:avLst/>
          </a:prstGeom>
        </p:spPr>
      </p:pic>
      <p:pic>
        <p:nvPicPr>
          <p:cNvPr id="6" name="Picture 5">
            <a:extLst>
              <a:ext uri="{FF2B5EF4-FFF2-40B4-BE49-F238E27FC236}">
                <a16:creationId xmlns:a16="http://schemas.microsoft.com/office/drawing/2014/main" id="{BF7B1A1D-D5BD-AA19-AD4A-9B8622331C83}"/>
              </a:ext>
            </a:extLst>
          </p:cNvPr>
          <p:cNvPicPr>
            <a:picLocks noChangeAspect="1"/>
          </p:cNvPicPr>
          <p:nvPr/>
        </p:nvPicPr>
        <p:blipFill>
          <a:blip r:embed="rId4"/>
          <a:stretch>
            <a:fillRect/>
          </a:stretch>
        </p:blipFill>
        <p:spPr>
          <a:xfrm>
            <a:off x="8188178" y="2368963"/>
            <a:ext cx="2798005" cy="2274034"/>
          </a:xfrm>
          <a:prstGeom prst="rect">
            <a:avLst/>
          </a:prstGeom>
        </p:spPr>
      </p:pic>
      <p:pic>
        <p:nvPicPr>
          <p:cNvPr id="7" name="Picture 6">
            <a:extLst>
              <a:ext uri="{FF2B5EF4-FFF2-40B4-BE49-F238E27FC236}">
                <a16:creationId xmlns:a16="http://schemas.microsoft.com/office/drawing/2014/main" id="{F60ED71E-D07C-61B7-1CF7-B054381ED415}"/>
              </a:ext>
            </a:extLst>
          </p:cNvPr>
          <p:cNvPicPr>
            <a:picLocks noChangeAspect="1"/>
          </p:cNvPicPr>
          <p:nvPr/>
        </p:nvPicPr>
        <p:blipFill>
          <a:blip r:embed="rId5"/>
          <a:stretch>
            <a:fillRect/>
          </a:stretch>
        </p:blipFill>
        <p:spPr>
          <a:xfrm>
            <a:off x="10782300" y="3163080"/>
            <a:ext cx="1409700" cy="685800"/>
          </a:xfrm>
          <a:prstGeom prst="rect">
            <a:avLst/>
          </a:prstGeom>
        </p:spPr>
      </p:pic>
      <p:pic>
        <p:nvPicPr>
          <p:cNvPr id="8" name="Picture 7">
            <a:extLst>
              <a:ext uri="{FF2B5EF4-FFF2-40B4-BE49-F238E27FC236}">
                <a16:creationId xmlns:a16="http://schemas.microsoft.com/office/drawing/2014/main" id="{3CC55F7E-8F1A-EF78-10B2-A7D2A6EE3CD4}"/>
              </a:ext>
            </a:extLst>
          </p:cNvPr>
          <p:cNvPicPr>
            <a:picLocks noChangeAspect="1"/>
          </p:cNvPicPr>
          <p:nvPr/>
        </p:nvPicPr>
        <p:blipFill>
          <a:blip r:embed="rId6"/>
          <a:stretch>
            <a:fillRect/>
          </a:stretch>
        </p:blipFill>
        <p:spPr>
          <a:xfrm>
            <a:off x="8352985" y="4642997"/>
            <a:ext cx="2301631" cy="2234184"/>
          </a:xfrm>
          <a:prstGeom prst="rect">
            <a:avLst/>
          </a:prstGeom>
        </p:spPr>
      </p:pic>
    </p:spTree>
    <p:extLst>
      <p:ext uri="{BB962C8B-B14F-4D97-AF65-F5344CB8AC3E}">
        <p14:creationId xmlns:p14="http://schemas.microsoft.com/office/powerpoint/2010/main" val="2352814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2594A4-6205-52F9-044D-1967A7125C12}"/>
              </a:ext>
            </a:extLst>
          </p:cNvPr>
          <p:cNvPicPr>
            <a:picLocks noChangeAspect="1"/>
          </p:cNvPicPr>
          <p:nvPr/>
        </p:nvPicPr>
        <p:blipFill>
          <a:blip r:embed="rId2"/>
          <a:stretch>
            <a:fillRect/>
          </a:stretch>
        </p:blipFill>
        <p:spPr>
          <a:xfrm>
            <a:off x="0" y="0"/>
            <a:ext cx="7455877" cy="6858000"/>
          </a:xfrm>
          <a:prstGeom prst="rect">
            <a:avLst/>
          </a:prstGeom>
        </p:spPr>
      </p:pic>
      <p:pic>
        <p:nvPicPr>
          <p:cNvPr id="5" name="Picture 4">
            <a:extLst>
              <a:ext uri="{FF2B5EF4-FFF2-40B4-BE49-F238E27FC236}">
                <a16:creationId xmlns:a16="http://schemas.microsoft.com/office/drawing/2014/main" id="{578002AF-A2B3-79F5-1CA9-B5E6428D3529}"/>
              </a:ext>
            </a:extLst>
          </p:cNvPr>
          <p:cNvPicPr>
            <a:picLocks noChangeAspect="1"/>
          </p:cNvPicPr>
          <p:nvPr/>
        </p:nvPicPr>
        <p:blipFill>
          <a:blip r:embed="rId3"/>
          <a:stretch>
            <a:fillRect/>
          </a:stretch>
        </p:blipFill>
        <p:spPr>
          <a:xfrm>
            <a:off x="7929295" y="0"/>
            <a:ext cx="2860626" cy="2933708"/>
          </a:xfrm>
          <a:prstGeom prst="rect">
            <a:avLst/>
          </a:prstGeom>
        </p:spPr>
      </p:pic>
      <p:pic>
        <p:nvPicPr>
          <p:cNvPr id="6" name="Picture 5">
            <a:extLst>
              <a:ext uri="{FF2B5EF4-FFF2-40B4-BE49-F238E27FC236}">
                <a16:creationId xmlns:a16="http://schemas.microsoft.com/office/drawing/2014/main" id="{5DBD658F-CEED-2BF3-41CB-E52252F7A7B5}"/>
              </a:ext>
            </a:extLst>
          </p:cNvPr>
          <p:cNvPicPr>
            <a:picLocks noChangeAspect="1"/>
          </p:cNvPicPr>
          <p:nvPr/>
        </p:nvPicPr>
        <p:blipFill>
          <a:blip r:embed="rId4"/>
          <a:stretch>
            <a:fillRect/>
          </a:stretch>
        </p:blipFill>
        <p:spPr>
          <a:xfrm>
            <a:off x="7929295" y="3429000"/>
            <a:ext cx="3006441" cy="2844702"/>
          </a:xfrm>
          <a:prstGeom prst="rect">
            <a:avLst/>
          </a:prstGeom>
        </p:spPr>
      </p:pic>
      <p:pic>
        <p:nvPicPr>
          <p:cNvPr id="7" name="Picture 6">
            <a:extLst>
              <a:ext uri="{FF2B5EF4-FFF2-40B4-BE49-F238E27FC236}">
                <a16:creationId xmlns:a16="http://schemas.microsoft.com/office/drawing/2014/main" id="{5A749C61-D5A1-74A5-F02D-8DFA318C7B18}"/>
              </a:ext>
            </a:extLst>
          </p:cNvPr>
          <p:cNvPicPr>
            <a:picLocks noChangeAspect="1"/>
          </p:cNvPicPr>
          <p:nvPr/>
        </p:nvPicPr>
        <p:blipFill>
          <a:blip r:embed="rId5"/>
          <a:stretch>
            <a:fillRect/>
          </a:stretch>
        </p:blipFill>
        <p:spPr>
          <a:xfrm>
            <a:off x="10196049" y="2895604"/>
            <a:ext cx="1816100" cy="571500"/>
          </a:xfrm>
          <a:prstGeom prst="rect">
            <a:avLst/>
          </a:prstGeom>
        </p:spPr>
      </p:pic>
    </p:spTree>
    <p:extLst>
      <p:ext uri="{BB962C8B-B14F-4D97-AF65-F5344CB8AC3E}">
        <p14:creationId xmlns:p14="http://schemas.microsoft.com/office/powerpoint/2010/main" val="968210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C772B-87D1-B7C7-F749-9F919E066336}"/>
              </a:ext>
            </a:extLst>
          </p:cNvPr>
          <p:cNvPicPr>
            <a:picLocks noChangeAspect="1"/>
          </p:cNvPicPr>
          <p:nvPr/>
        </p:nvPicPr>
        <p:blipFill>
          <a:blip r:embed="rId2"/>
          <a:stretch>
            <a:fillRect/>
          </a:stretch>
        </p:blipFill>
        <p:spPr>
          <a:xfrm>
            <a:off x="0" y="163843"/>
            <a:ext cx="7772400" cy="2619495"/>
          </a:xfrm>
          <a:prstGeom prst="rect">
            <a:avLst/>
          </a:prstGeom>
        </p:spPr>
      </p:pic>
      <p:pic>
        <p:nvPicPr>
          <p:cNvPr id="5" name="Picture 4">
            <a:extLst>
              <a:ext uri="{FF2B5EF4-FFF2-40B4-BE49-F238E27FC236}">
                <a16:creationId xmlns:a16="http://schemas.microsoft.com/office/drawing/2014/main" id="{D1EFE5A4-2955-00C1-BD75-766297151C8D}"/>
              </a:ext>
            </a:extLst>
          </p:cNvPr>
          <p:cNvPicPr>
            <a:picLocks noChangeAspect="1"/>
          </p:cNvPicPr>
          <p:nvPr/>
        </p:nvPicPr>
        <p:blipFill>
          <a:blip r:embed="rId3"/>
          <a:stretch>
            <a:fillRect/>
          </a:stretch>
        </p:blipFill>
        <p:spPr>
          <a:xfrm>
            <a:off x="169985" y="3103522"/>
            <a:ext cx="7772400" cy="2789244"/>
          </a:xfrm>
          <a:prstGeom prst="rect">
            <a:avLst/>
          </a:prstGeom>
        </p:spPr>
      </p:pic>
    </p:spTree>
    <p:extLst>
      <p:ext uri="{BB962C8B-B14F-4D97-AF65-F5344CB8AC3E}">
        <p14:creationId xmlns:p14="http://schemas.microsoft.com/office/powerpoint/2010/main" val="1116314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0AF2E3-173E-5095-04C9-BC173BD4E649}"/>
              </a:ext>
            </a:extLst>
          </p:cNvPr>
          <p:cNvPicPr>
            <a:picLocks noChangeAspect="1"/>
          </p:cNvPicPr>
          <p:nvPr/>
        </p:nvPicPr>
        <p:blipFill>
          <a:blip r:embed="rId2"/>
          <a:stretch>
            <a:fillRect/>
          </a:stretch>
        </p:blipFill>
        <p:spPr>
          <a:xfrm>
            <a:off x="81475" y="-216877"/>
            <a:ext cx="5676900" cy="3352800"/>
          </a:xfrm>
          <a:prstGeom prst="rect">
            <a:avLst/>
          </a:prstGeom>
        </p:spPr>
      </p:pic>
      <p:pic>
        <p:nvPicPr>
          <p:cNvPr id="6" name="Picture 5">
            <a:extLst>
              <a:ext uri="{FF2B5EF4-FFF2-40B4-BE49-F238E27FC236}">
                <a16:creationId xmlns:a16="http://schemas.microsoft.com/office/drawing/2014/main" id="{72E14F8B-1690-17B1-2AF5-7BC6E186D966}"/>
              </a:ext>
            </a:extLst>
          </p:cNvPr>
          <p:cNvPicPr>
            <a:picLocks noChangeAspect="1"/>
          </p:cNvPicPr>
          <p:nvPr/>
        </p:nvPicPr>
        <p:blipFill>
          <a:blip r:embed="rId3"/>
          <a:stretch>
            <a:fillRect/>
          </a:stretch>
        </p:blipFill>
        <p:spPr>
          <a:xfrm>
            <a:off x="134522" y="3248465"/>
            <a:ext cx="5486400" cy="3568700"/>
          </a:xfrm>
          <a:prstGeom prst="rect">
            <a:avLst/>
          </a:prstGeom>
        </p:spPr>
      </p:pic>
      <p:pic>
        <p:nvPicPr>
          <p:cNvPr id="7" name="Picture 6">
            <a:extLst>
              <a:ext uri="{FF2B5EF4-FFF2-40B4-BE49-F238E27FC236}">
                <a16:creationId xmlns:a16="http://schemas.microsoft.com/office/drawing/2014/main" id="{1A7749AD-0BA8-682E-1DF4-7FE146EC66AA}"/>
              </a:ext>
            </a:extLst>
          </p:cNvPr>
          <p:cNvPicPr>
            <a:picLocks noChangeAspect="1"/>
          </p:cNvPicPr>
          <p:nvPr/>
        </p:nvPicPr>
        <p:blipFill>
          <a:blip r:embed="rId4"/>
          <a:stretch>
            <a:fillRect/>
          </a:stretch>
        </p:blipFill>
        <p:spPr>
          <a:xfrm>
            <a:off x="6301544" y="271097"/>
            <a:ext cx="5384800" cy="2095500"/>
          </a:xfrm>
          <a:prstGeom prst="rect">
            <a:avLst/>
          </a:prstGeom>
        </p:spPr>
      </p:pic>
    </p:spTree>
    <p:extLst>
      <p:ext uri="{BB962C8B-B14F-4D97-AF65-F5344CB8AC3E}">
        <p14:creationId xmlns:p14="http://schemas.microsoft.com/office/powerpoint/2010/main" val="4232289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CC8CF3-851F-A1D5-40CB-6BBBA5467176}"/>
              </a:ext>
            </a:extLst>
          </p:cNvPr>
          <p:cNvPicPr>
            <a:picLocks noChangeAspect="1"/>
          </p:cNvPicPr>
          <p:nvPr/>
        </p:nvPicPr>
        <p:blipFill>
          <a:blip r:embed="rId2"/>
          <a:stretch>
            <a:fillRect/>
          </a:stretch>
        </p:blipFill>
        <p:spPr>
          <a:xfrm>
            <a:off x="2247900" y="1238250"/>
            <a:ext cx="7696200" cy="4381500"/>
          </a:xfrm>
          <a:prstGeom prst="rect">
            <a:avLst/>
          </a:prstGeom>
        </p:spPr>
      </p:pic>
    </p:spTree>
    <p:extLst>
      <p:ext uri="{BB962C8B-B14F-4D97-AF65-F5344CB8AC3E}">
        <p14:creationId xmlns:p14="http://schemas.microsoft.com/office/powerpoint/2010/main" val="1193558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CC8CF3-851F-A1D5-40CB-6BBBA5467176}"/>
              </a:ext>
            </a:extLst>
          </p:cNvPr>
          <p:cNvPicPr>
            <a:picLocks noChangeAspect="1"/>
          </p:cNvPicPr>
          <p:nvPr/>
        </p:nvPicPr>
        <p:blipFill>
          <a:blip r:embed="rId2"/>
          <a:stretch>
            <a:fillRect/>
          </a:stretch>
        </p:blipFill>
        <p:spPr>
          <a:xfrm>
            <a:off x="7621126" y="4255770"/>
            <a:ext cx="4570874" cy="2602230"/>
          </a:xfrm>
          <a:prstGeom prst="rect">
            <a:avLst/>
          </a:prstGeom>
        </p:spPr>
      </p:pic>
      <p:pic>
        <p:nvPicPr>
          <p:cNvPr id="2" name="Picture 1">
            <a:extLst>
              <a:ext uri="{FF2B5EF4-FFF2-40B4-BE49-F238E27FC236}">
                <a16:creationId xmlns:a16="http://schemas.microsoft.com/office/drawing/2014/main" id="{B702DC94-8AC2-31D6-3B3E-099A13904A5A}"/>
              </a:ext>
            </a:extLst>
          </p:cNvPr>
          <p:cNvPicPr>
            <a:picLocks noChangeAspect="1"/>
          </p:cNvPicPr>
          <p:nvPr/>
        </p:nvPicPr>
        <p:blipFill>
          <a:blip r:embed="rId3"/>
          <a:stretch>
            <a:fillRect/>
          </a:stretch>
        </p:blipFill>
        <p:spPr>
          <a:xfrm>
            <a:off x="0" y="1163320"/>
            <a:ext cx="7213600" cy="800100"/>
          </a:xfrm>
          <a:prstGeom prst="rect">
            <a:avLst/>
          </a:prstGeom>
        </p:spPr>
      </p:pic>
      <p:pic>
        <p:nvPicPr>
          <p:cNvPr id="3" name="Picture 2">
            <a:extLst>
              <a:ext uri="{FF2B5EF4-FFF2-40B4-BE49-F238E27FC236}">
                <a16:creationId xmlns:a16="http://schemas.microsoft.com/office/drawing/2014/main" id="{6E516514-0E95-59D1-E1AE-C3CB3177A565}"/>
              </a:ext>
            </a:extLst>
          </p:cNvPr>
          <p:cNvPicPr>
            <a:picLocks noChangeAspect="1"/>
          </p:cNvPicPr>
          <p:nvPr/>
        </p:nvPicPr>
        <p:blipFill>
          <a:blip r:embed="rId4"/>
          <a:stretch>
            <a:fillRect/>
          </a:stretch>
        </p:blipFill>
        <p:spPr>
          <a:xfrm>
            <a:off x="8204763" y="102870"/>
            <a:ext cx="3403600" cy="2120900"/>
          </a:xfrm>
          <a:prstGeom prst="rect">
            <a:avLst/>
          </a:prstGeom>
        </p:spPr>
      </p:pic>
      <p:pic>
        <p:nvPicPr>
          <p:cNvPr id="5" name="Picture 4">
            <a:extLst>
              <a:ext uri="{FF2B5EF4-FFF2-40B4-BE49-F238E27FC236}">
                <a16:creationId xmlns:a16="http://schemas.microsoft.com/office/drawing/2014/main" id="{466BF0AA-C728-3995-86C9-6190F63C34F0}"/>
              </a:ext>
            </a:extLst>
          </p:cNvPr>
          <p:cNvPicPr>
            <a:picLocks noChangeAspect="1"/>
          </p:cNvPicPr>
          <p:nvPr/>
        </p:nvPicPr>
        <p:blipFill>
          <a:blip r:embed="rId5"/>
          <a:stretch>
            <a:fillRect/>
          </a:stretch>
        </p:blipFill>
        <p:spPr>
          <a:xfrm>
            <a:off x="0" y="2712085"/>
            <a:ext cx="7366000" cy="2844800"/>
          </a:xfrm>
          <a:prstGeom prst="rect">
            <a:avLst/>
          </a:prstGeom>
        </p:spPr>
      </p:pic>
    </p:spTree>
    <p:extLst>
      <p:ext uri="{BB962C8B-B14F-4D97-AF65-F5344CB8AC3E}">
        <p14:creationId xmlns:p14="http://schemas.microsoft.com/office/powerpoint/2010/main" val="11044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A79BDB-3729-FC28-B1F6-80B32204D790}"/>
              </a:ext>
            </a:extLst>
          </p:cNvPr>
          <p:cNvPicPr>
            <a:picLocks noChangeAspect="1"/>
          </p:cNvPicPr>
          <p:nvPr/>
        </p:nvPicPr>
        <p:blipFill>
          <a:blip r:embed="rId2"/>
          <a:stretch>
            <a:fillRect/>
          </a:stretch>
        </p:blipFill>
        <p:spPr>
          <a:xfrm>
            <a:off x="0" y="0"/>
            <a:ext cx="7404100" cy="4203700"/>
          </a:xfrm>
          <a:prstGeom prst="rect">
            <a:avLst/>
          </a:prstGeom>
        </p:spPr>
      </p:pic>
      <p:pic>
        <p:nvPicPr>
          <p:cNvPr id="5" name="Picture 4">
            <a:extLst>
              <a:ext uri="{FF2B5EF4-FFF2-40B4-BE49-F238E27FC236}">
                <a16:creationId xmlns:a16="http://schemas.microsoft.com/office/drawing/2014/main" id="{1C08D8C1-8E6F-58E0-2099-C09149D08D5A}"/>
              </a:ext>
            </a:extLst>
          </p:cNvPr>
          <p:cNvPicPr>
            <a:picLocks noChangeAspect="1"/>
          </p:cNvPicPr>
          <p:nvPr/>
        </p:nvPicPr>
        <p:blipFill>
          <a:blip r:embed="rId3"/>
          <a:stretch>
            <a:fillRect/>
          </a:stretch>
        </p:blipFill>
        <p:spPr>
          <a:xfrm>
            <a:off x="8204763" y="102870"/>
            <a:ext cx="3403600" cy="2120900"/>
          </a:xfrm>
          <a:prstGeom prst="rect">
            <a:avLst/>
          </a:prstGeom>
        </p:spPr>
      </p:pic>
      <p:pic>
        <p:nvPicPr>
          <p:cNvPr id="6" name="Picture 5">
            <a:extLst>
              <a:ext uri="{FF2B5EF4-FFF2-40B4-BE49-F238E27FC236}">
                <a16:creationId xmlns:a16="http://schemas.microsoft.com/office/drawing/2014/main" id="{55D5AD39-862D-503B-08A2-5F8A58B3B4A3}"/>
              </a:ext>
            </a:extLst>
          </p:cNvPr>
          <p:cNvPicPr>
            <a:picLocks noChangeAspect="1"/>
          </p:cNvPicPr>
          <p:nvPr/>
        </p:nvPicPr>
        <p:blipFill>
          <a:blip r:embed="rId4"/>
          <a:stretch>
            <a:fillRect/>
          </a:stretch>
        </p:blipFill>
        <p:spPr>
          <a:xfrm>
            <a:off x="7621126" y="4255770"/>
            <a:ext cx="4570874" cy="2602230"/>
          </a:xfrm>
          <a:prstGeom prst="rect">
            <a:avLst/>
          </a:prstGeom>
        </p:spPr>
      </p:pic>
      <p:pic>
        <p:nvPicPr>
          <p:cNvPr id="7" name="Picture 6">
            <a:extLst>
              <a:ext uri="{FF2B5EF4-FFF2-40B4-BE49-F238E27FC236}">
                <a16:creationId xmlns:a16="http://schemas.microsoft.com/office/drawing/2014/main" id="{3FE9212E-6145-6161-F34E-3C743020C7F1}"/>
              </a:ext>
            </a:extLst>
          </p:cNvPr>
          <p:cNvPicPr>
            <a:picLocks noChangeAspect="1"/>
          </p:cNvPicPr>
          <p:nvPr/>
        </p:nvPicPr>
        <p:blipFill>
          <a:blip r:embed="rId5"/>
          <a:stretch>
            <a:fillRect/>
          </a:stretch>
        </p:blipFill>
        <p:spPr>
          <a:xfrm>
            <a:off x="2260013" y="4255770"/>
            <a:ext cx="3316331" cy="2602230"/>
          </a:xfrm>
          <a:prstGeom prst="rect">
            <a:avLst/>
          </a:prstGeom>
        </p:spPr>
      </p:pic>
    </p:spTree>
    <p:extLst>
      <p:ext uri="{BB962C8B-B14F-4D97-AF65-F5344CB8AC3E}">
        <p14:creationId xmlns:p14="http://schemas.microsoft.com/office/powerpoint/2010/main" val="2757143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1947E5-1961-DA1F-F0EB-EFB005C6F3DE}"/>
              </a:ext>
            </a:extLst>
          </p:cNvPr>
          <p:cNvPicPr>
            <a:picLocks noChangeAspect="1"/>
          </p:cNvPicPr>
          <p:nvPr/>
        </p:nvPicPr>
        <p:blipFill>
          <a:blip r:embed="rId2"/>
          <a:stretch>
            <a:fillRect/>
          </a:stretch>
        </p:blipFill>
        <p:spPr>
          <a:xfrm>
            <a:off x="4098389" y="2968381"/>
            <a:ext cx="3340100" cy="3594100"/>
          </a:xfrm>
          <a:prstGeom prst="rect">
            <a:avLst/>
          </a:prstGeom>
        </p:spPr>
      </p:pic>
      <p:pic>
        <p:nvPicPr>
          <p:cNvPr id="7" name="Picture 6">
            <a:extLst>
              <a:ext uri="{FF2B5EF4-FFF2-40B4-BE49-F238E27FC236}">
                <a16:creationId xmlns:a16="http://schemas.microsoft.com/office/drawing/2014/main" id="{C125AA7F-E2FA-CC7A-B447-FD9897B88327}"/>
              </a:ext>
            </a:extLst>
          </p:cNvPr>
          <p:cNvPicPr>
            <a:picLocks noChangeAspect="1"/>
          </p:cNvPicPr>
          <p:nvPr/>
        </p:nvPicPr>
        <p:blipFill>
          <a:blip r:embed="rId3"/>
          <a:stretch>
            <a:fillRect/>
          </a:stretch>
        </p:blipFill>
        <p:spPr>
          <a:xfrm>
            <a:off x="2129889" y="1088879"/>
            <a:ext cx="7277100" cy="1130300"/>
          </a:xfrm>
          <a:prstGeom prst="rect">
            <a:avLst/>
          </a:prstGeom>
        </p:spPr>
      </p:pic>
      <p:pic>
        <p:nvPicPr>
          <p:cNvPr id="8" name="Picture 7">
            <a:extLst>
              <a:ext uri="{FF2B5EF4-FFF2-40B4-BE49-F238E27FC236}">
                <a16:creationId xmlns:a16="http://schemas.microsoft.com/office/drawing/2014/main" id="{2195FF54-4603-37DC-074A-C117DACE63E5}"/>
              </a:ext>
            </a:extLst>
          </p:cNvPr>
          <p:cNvPicPr>
            <a:picLocks noChangeAspect="1"/>
          </p:cNvPicPr>
          <p:nvPr/>
        </p:nvPicPr>
        <p:blipFill>
          <a:blip r:embed="rId4"/>
          <a:stretch>
            <a:fillRect/>
          </a:stretch>
        </p:blipFill>
        <p:spPr>
          <a:xfrm>
            <a:off x="0" y="116938"/>
            <a:ext cx="3060700" cy="800100"/>
          </a:xfrm>
          <a:prstGeom prst="rect">
            <a:avLst/>
          </a:prstGeom>
        </p:spPr>
      </p:pic>
    </p:spTree>
    <p:extLst>
      <p:ext uri="{BB962C8B-B14F-4D97-AF65-F5344CB8AC3E}">
        <p14:creationId xmlns:p14="http://schemas.microsoft.com/office/powerpoint/2010/main" val="2491346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E0599-74ED-F230-4A9A-A70BB4338F5C}"/>
              </a:ext>
            </a:extLst>
          </p:cNvPr>
          <p:cNvPicPr>
            <a:picLocks noChangeAspect="1"/>
          </p:cNvPicPr>
          <p:nvPr/>
        </p:nvPicPr>
        <p:blipFill>
          <a:blip r:embed="rId2"/>
          <a:stretch>
            <a:fillRect/>
          </a:stretch>
        </p:blipFill>
        <p:spPr>
          <a:xfrm>
            <a:off x="322287" y="406009"/>
            <a:ext cx="7251700" cy="5422900"/>
          </a:xfrm>
          <a:prstGeom prst="rect">
            <a:avLst/>
          </a:prstGeom>
        </p:spPr>
      </p:pic>
      <p:pic>
        <p:nvPicPr>
          <p:cNvPr id="5" name="Picture 4">
            <a:extLst>
              <a:ext uri="{FF2B5EF4-FFF2-40B4-BE49-F238E27FC236}">
                <a16:creationId xmlns:a16="http://schemas.microsoft.com/office/drawing/2014/main" id="{E3D3949E-5AD3-96C5-F3E5-D0C58E85A111}"/>
              </a:ext>
            </a:extLst>
          </p:cNvPr>
          <p:cNvPicPr>
            <a:picLocks noChangeAspect="1"/>
          </p:cNvPicPr>
          <p:nvPr/>
        </p:nvPicPr>
        <p:blipFill>
          <a:blip r:embed="rId3"/>
          <a:stretch>
            <a:fillRect/>
          </a:stretch>
        </p:blipFill>
        <p:spPr>
          <a:xfrm>
            <a:off x="8453413" y="336159"/>
            <a:ext cx="3416300" cy="2781300"/>
          </a:xfrm>
          <a:prstGeom prst="rect">
            <a:avLst/>
          </a:prstGeom>
        </p:spPr>
      </p:pic>
      <p:pic>
        <p:nvPicPr>
          <p:cNvPr id="6" name="Picture 5">
            <a:extLst>
              <a:ext uri="{FF2B5EF4-FFF2-40B4-BE49-F238E27FC236}">
                <a16:creationId xmlns:a16="http://schemas.microsoft.com/office/drawing/2014/main" id="{B5DE8537-E372-3B52-49AA-8BE50BCB9955}"/>
              </a:ext>
            </a:extLst>
          </p:cNvPr>
          <p:cNvPicPr>
            <a:picLocks noChangeAspect="1"/>
          </p:cNvPicPr>
          <p:nvPr/>
        </p:nvPicPr>
        <p:blipFill>
          <a:blip r:embed="rId4"/>
          <a:stretch>
            <a:fillRect/>
          </a:stretch>
        </p:blipFill>
        <p:spPr>
          <a:xfrm>
            <a:off x="9141875" y="4327379"/>
            <a:ext cx="2039376" cy="2194462"/>
          </a:xfrm>
          <a:prstGeom prst="rect">
            <a:avLst/>
          </a:prstGeom>
        </p:spPr>
      </p:pic>
    </p:spTree>
    <p:extLst>
      <p:ext uri="{BB962C8B-B14F-4D97-AF65-F5344CB8AC3E}">
        <p14:creationId xmlns:p14="http://schemas.microsoft.com/office/powerpoint/2010/main" val="336487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B2FA03-3BD1-F689-936C-9BCDDC0A2605}"/>
              </a:ext>
            </a:extLst>
          </p:cNvPr>
          <p:cNvPicPr>
            <a:picLocks noChangeAspect="1"/>
          </p:cNvPicPr>
          <p:nvPr/>
        </p:nvPicPr>
        <p:blipFill>
          <a:blip r:embed="rId2"/>
          <a:stretch>
            <a:fillRect/>
          </a:stretch>
        </p:blipFill>
        <p:spPr>
          <a:xfrm>
            <a:off x="2336800" y="2029566"/>
            <a:ext cx="7518400" cy="2590800"/>
          </a:xfrm>
          <a:prstGeom prst="rect">
            <a:avLst/>
          </a:prstGeom>
        </p:spPr>
      </p:pic>
    </p:spTree>
    <p:extLst>
      <p:ext uri="{BB962C8B-B14F-4D97-AF65-F5344CB8AC3E}">
        <p14:creationId xmlns:p14="http://schemas.microsoft.com/office/powerpoint/2010/main" val="2294236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5ACD37-D59C-C8D3-BD49-48FF6DB364BB}"/>
              </a:ext>
            </a:extLst>
          </p:cNvPr>
          <p:cNvPicPr>
            <a:picLocks noChangeAspect="1"/>
          </p:cNvPicPr>
          <p:nvPr/>
        </p:nvPicPr>
        <p:blipFill>
          <a:blip r:embed="rId2"/>
          <a:stretch>
            <a:fillRect/>
          </a:stretch>
        </p:blipFill>
        <p:spPr>
          <a:xfrm>
            <a:off x="196655" y="1054100"/>
            <a:ext cx="7353300" cy="4749800"/>
          </a:xfrm>
          <a:prstGeom prst="rect">
            <a:avLst/>
          </a:prstGeom>
        </p:spPr>
      </p:pic>
      <p:pic>
        <p:nvPicPr>
          <p:cNvPr id="6" name="Picture 5">
            <a:extLst>
              <a:ext uri="{FF2B5EF4-FFF2-40B4-BE49-F238E27FC236}">
                <a16:creationId xmlns:a16="http://schemas.microsoft.com/office/drawing/2014/main" id="{CDBDF0FE-BAEE-A49E-2FF1-C93E758C9FE5}"/>
              </a:ext>
            </a:extLst>
          </p:cNvPr>
          <p:cNvPicPr>
            <a:picLocks noChangeAspect="1"/>
          </p:cNvPicPr>
          <p:nvPr/>
        </p:nvPicPr>
        <p:blipFill>
          <a:blip r:embed="rId3"/>
          <a:stretch>
            <a:fillRect/>
          </a:stretch>
        </p:blipFill>
        <p:spPr>
          <a:xfrm>
            <a:off x="8594872" y="187765"/>
            <a:ext cx="2908300" cy="2768600"/>
          </a:xfrm>
          <a:prstGeom prst="rect">
            <a:avLst/>
          </a:prstGeom>
        </p:spPr>
      </p:pic>
      <p:pic>
        <p:nvPicPr>
          <p:cNvPr id="7" name="Picture 6">
            <a:extLst>
              <a:ext uri="{FF2B5EF4-FFF2-40B4-BE49-F238E27FC236}">
                <a16:creationId xmlns:a16="http://schemas.microsoft.com/office/drawing/2014/main" id="{82D7C422-1027-A0BF-F3D6-95AF905E393B}"/>
              </a:ext>
            </a:extLst>
          </p:cNvPr>
          <p:cNvPicPr>
            <a:picLocks noChangeAspect="1"/>
          </p:cNvPicPr>
          <p:nvPr/>
        </p:nvPicPr>
        <p:blipFill>
          <a:blip r:embed="rId4"/>
          <a:stretch>
            <a:fillRect/>
          </a:stretch>
        </p:blipFill>
        <p:spPr>
          <a:xfrm>
            <a:off x="9141875" y="4327379"/>
            <a:ext cx="2039376" cy="2194462"/>
          </a:xfrm>
          <a:prstGeom prst="rect">
            <a:avLst/>
          </a:prstGeom>
        </p:spPr>
      </p:pic>
    </p:spTree>
    <p:extLst>
      <p:ext uri="{BB962C8B-B14F-4D97-AF65-F5344CB8AC3E}">
        <p14:creationId xmlns:p14="http://schemas.microsoft.com/office/powerpoint/2010/main" val="3106333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86D385-1C3F-5837-7246-D32CECE18668}"/>
              </a:ext>
            </a:extLst>
          </p:cNvPr>
          <p:cNvPicPr>
            <a:picLocks noChangeAspect="1"/>
          </p:cNvPicPr>
          <p:nvPr/>
        </p:nvPicPr>
        <p:blipFill>
          <a:blip r:embed="rId2"/>
          <a:stretch>
            <a:fillRect/>
          </a:stretch>
        </p:blipFill>
        <p:spPr>
          <a:xfrm>
            <a:off x="3708400" y="2813148"/>
            <a:ext cx="4775200" cy="3454400"/>
          </a:xfrm>
          <a:prstGeom prst="rect">
            <a:avLst/>
          </a:prstGeom>
        </p:spPr>
      </p:pic>
      <p:pic>
        <p:nvPicPr>
          <p:cNvPr id="6" name="Picture 5">
            <a:extLst>
              <a:ext uri="{FF2B5EF4-FFF2-40B4-BE49-F238E27FC236}">
                <a16:creationId xmlns:a16="http://schemas.microsoft.com/office/drawing/2014/main" id="{B653CDC4-F718-204B-8024-4C407D54CE1E}"/>
              </a:ext>
            </a:extLst>
          </p:cNvPr>
          <p:cNvPicPr>
            <a:picLocks noChangeAspect="1"/>
          </p:cNvPicPr>
          <p:nvPr/>
        </p:nvPicPr>
        <p:blipFill>
          <a:blip r:embed="rId3"/>
          <a:stretch>
            <a:fillRect/>
          </a:stretch>
        </p:blipFill>
        <p:spPr>
          <a:xfrm>
            <a:off x="2520950" y="1514621"/>
            <a:ext cx="7150100" cy="762000"/>
          </a:xfrm>
          <a:prstGeom prst="rect">
            <a:avLst/>
          </a:prstGeom>
        </p:spPr>
      </p:pic>
      <p:pic>
        <p:nvPicPr>
          <p:cNvPr id="7" name="Picture 6">
            <a:extLst>
              <a:ext uri="{FF2B5EF4-FFF2-40B4-BE49-F238E27FC236}">
                <a16:creationId xmlns:a16="http://schemas.microsoft.com/office/drawing/2014/main" id="{14990E90-5C16-1401-04D8-91F66A4C3459}"/>
              </a:ext>
            </a:extLst>
          </p:cNvPr>
          <p:cNvPicPr>
            <a:picLocks noChangeAspect="1"/>
          </p:cNvPicPr>
          <p:nvPr/>
        </p:nvPicPr>
        <p:blipFill>
          <a:blip r:embed="rId4"/>
          <a:stretch>
            <a:fillRect/>
          </a:stretch>
        </p:blipFill>
        <p:spPr>
          <a:xfrm>
            <a:off x="0" y="0"/>
            <a:ext cx="2667000" cy="698500"/>
          </a:xfrm>
          <a:prstGeom prst="rect">
            <a:avLst/>
          </a:prstGeom>
        </p:spPr>
      </p:pic>
    </p:spTree>
    <p:extLst>
      <p:ext uri="{BB962C8B-B14F-4D97-AF65-F5344CB8AC3E}">
        <p14:creationId xmlns:p14="http://schemas.microsoft.com/office/powerpoint/2010/main" val="3688539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72E8F4-1269-B206-CBB4-B579C7EF57E9}"/>
              </a:ext>
            </a:extLst>
          </p:cNvPr>
          <p:cNvPicPr>
            <a:picLocks noChangeAspect="1"/>
          </p:cNvPicPr>
          <p:nvPr/>
        </p:nvPicPr>
        <p:blipFill>
          <a:blip r:embed="rId2"/>
          <a:stretch>
            <a:fillRect/>
          </a:stretch>
        </p:blipFill>
        <p:spPr>
          <a:xfrm>
            <a:off x="7673633" y="147711"/>
            <a:ext cx="4060427" cy="3053619"/>
          </a:xfrm>
          <a:prstGeom prst="rect">
            <a:avLst/>
          </a:prstGeom>
        </p:spPr>
      </p:pic>
      <p:pic>
        <p:nvPicPr>
          <p:cNvPr id="10" name="Picture 9">
            <a:extLst>
              <a:ext uri="{FF2B5EF4-FFF2-40B4-BE49-F238E27FC236}">
                <a16:creationId xmlns:a16="http://schemas.microsoft.com/office/drawing/2014/main" id="{1EA0C1A3-60E5-52C5-7BF6-CCFE4017D9BD}"/>
              </a:ext>
            </a:extLst>
          </p:cNvPr>
          <p:cNvPicPr>
            <a:picLocks noChangeAspect="1"/>
          </p:cNvPicPr>
          <p:nvPr/>
        </p:nvPicPr>
        <p:blipFill>
          <a:blip r:embed="rId3"/>
          <a:stretch>
            <a:fillRect/>
          </a:stretch>
        </p:blipFill>
        <p:spPr>
          <a:xfrm>
            <a:off x="153474" y="305972"/>
            <a:ext cx="7073900" cy="2336800"/>
          </a:xfrm>
          <a:prstGeom prst="rect">
            <a:avLst/>
          </a:prstGeom>
        </p:spPr>
      </p:pic>
      <p:pic>
        <p:nvPicPr>
          <p:cNvPr id="11" name="Picture 10">
            <a:extLst>
              <a:ext uri="{FF2B5EF4-FFF2-40B4-BE49-F238E27FC236}">
                <a16:creationId xmlns:a16="http://schemas.microsoft.com/office/drawing/2014/main" id="{5B455029-C394-DC42-F4D6-48723A926159}"/>
              </a:ext>
            </a:extLst>
          </p:cNvPr>
          <p:cNvPicPr>
            <a:picLocks noChangeAspect="1"/>
          </p:cNvPicPr>
          <p:nvPr/>
        </p:nvPicPr>
        <p:blipFill>
          <a:blip r:embed="rId4"/>
          <a:stretch>
            <a:fillRect/>
          </a:stretch>
        </p:blipFill>
        <p:spPr>
          <a:xfrm>
            <a:off x="6949332" y="3801598"/>
            <a:ext cx="3365500" cy="2057400"/>
          </a:xfrm>
          <a:prstGeom prst="rect">
            <a:avLst/>
          </a:prstGeom>
        </p:spPr>
      </p:pic>
      <p:pic>
        <p:nvPicPr>
          <p:cNvPr id="12" name="Picture 11">
            <a:extLst>
              <a:ext uri="{FF2B5EF4-FFF2-40B4-BE49-F238E27FC236}">
                <a16:creationId xmlns:a16="http://schemas.microsoft.com/office/drawing/2014/main" id="{8D99DA25-2BAB-5DD3-24AE-6365980AFE1B}"/>
              </a:ext>
            </a:extLst>
          </p:cNvPr>
          <p:cNvPicPr>
            <a:picLocks noChangeAspect="1"/>
          </p:cNvPicPr>
          <p:nvPr/>
        </p:nvPicPr>
        <p:blipFill>
          <a:blip r:embed="rId5"/>
          <a:stretch>
            <a:fillRect/>
          </a:stretch>
        </p:blipFill>
        <p:spPr>
          <a:xfrm>
            <a:off x="1177554" y="3643532"/>
            <a:ext cx="4065116" cy="2373532"/>
          </a:xfrm>
          <a:prstGeom prst="rect">
            <a:avLst/>
          </a:prstGeom>
        </p:spPr>
      </p:pic>
    </p:spTree>
    <p:extLst>
      <p:ext uri="{BB962C8B-B14F-4D97-AF65-F5344CB8AC3E}">
        <p14:creationId xmlns:p14="http://schemas.microsoft.com/office/powerpoint/2010/main" val="3336324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7DF014-4C3B-9E15-6848-E4D74B78ED11}"/>
              </a:ext>
            </a:extLst>
          </p:cNvPr>
          <p:cNvPicPr>
            <a:picLocks noChangeAspect="1"/>
          </p:cNvPicPr>
          <p:nvPr/>
        </p:nvPicPr>
        <p:blipFill>
          <a:blip r:embed="rId2"/>
          <a:stretch>
            <a:fillRect/>
          </a:stretch>
        </p:blipFill>
        <p:spPr>
          <a:xfrm>
            <a:off x="8201631" y="2557930"/>
            <a:ext cx="3320144" cy="1938559"/>
          </a:xfrm>
          <a:prstGeom prst="rect">
            <a:avLst/>
          </a:prstGeom>
        </p:spPr>
      </p:pic>
      <p:pic>
        <p:nvPicPr>
          <p:cNvPr id="2" name="Picture 1">
            <a:extLst>
              <a:ext uri="{FF2B5EF4-FFF2-40B4-BE49-F238E27FC236}">
                <a16:creationId xmlns:a16="http://schemas.microsoft.com/office/drawing/2014/main" id="{B8F32DC1-B932-143E-6EBC-78086E73901D}"/>
              </a:ext>
            </a:extLst>
          </p:cNvPr>
          <p:cNvPicPr>
            <a:picLocks noChangeAspect="1"/>
          </p:cNvPicPr>
          <p:nvPr/>
        </p:nvPicPr>
        <p:blipFill>
          <a:blip r:embed="rId3"/>
          <a:stretch>
            <a:fillRect/>
          </a:stretch>
        </p:blipFill>
        <p:spPr>
          <a:xfrm>
            <a:off x="224302" y="337624"/>
            <a:ext cx="7200900" cy="2933700"/>
          </a:xfrm>
          <a:prstGeom prst="rect">
            <a:avLst/>
          </a:prstGeom>
        </p:spPr>
      </p:pic>
      <p:pic>
        <p:nvPicPr>
          <p:cNvPr id="3" name="Picture 2">
            <a:extLst>
              <a:ext uri="{FF2B5EF4-FFF2-40B4-BE49-F238E27FC236}">
                <a16:creationId xmlns:a16="http://schemas.microsoft.com/office/drawing/2014/main" id="{B378FC6F-9E10-0BA0-1B27-3FED5B428CC4}"/>
              </a:ext>
            </a:extLst>
          </p:cNvPr>
          <p:cNvPicPr>
            <a:picLocks noChangeAspect="1"/>
          </p:cNvPicPr>
          <p:nvPr/>
        </p:nvPicPr>
        <p:blipFill>
          <a:blip r:embed="rId4"/>
          <a:stretch>
            <a:fillRect/>
          </a:stretch>
        </p:blipFill>
        <p:spPr>
          <a:xfrm>
            <a:off x="2672080" y="3737372"/>
            <a:ext cx="3140124" cy="2846221"/>
          </a:xfrm>
          <a:prstGeom prst="rect">
            <a:avLst/>
          </a:prstGeom>
        </p:spPr>
      </p:pic>
      <p:pic>
        <p:nvPicPr>
          <p:cNvPr id="6" name="Picture 5">
            <a:extLst>
              <a:ext uri="{FF2B5EF4-FFF2-40B4-BE49-F238E27FC236}">
                <a16:creationId xmlns:a16="http://schemas.microsoft.com/office/drawing/2014/main" id="{0D98F672-18C7-F37F-6115-343DE78E324F}"/>
              </a:ext>
            </a:extLst>
          </p:cNvPr>
          <p:cNvPicPr>
            <a:picLocks noChangeAspect="1"/>
          </p:cNvPicPr>
          <p:nvPr/>
        </p:nvPicPr>
        <p:blipFill>
          <a:blip r:embed="rId5"/>
          <a:stretch>
            <a:fillRect/>
          </a:stretch>
        </p:blipFill>
        <p:spPr>
          <a:xfrm>
            <a:off x="8201631" y="4800600"/>
            <a:ext cx="3365500" cy="2057400"/>
          </a:xfrm>
          <a:prstGeom prst="rect">
            <a:avLst/>
          </a:prstGeom>
        </p:spPr>
      </p:pic>
      <p:pic>
        <p:nvPicPr>
          <p:cNvPr id="7" name="Picture 6">
            <a:extLst>
              <a:ext uri="{FF2B5EF4-FFF2-40B4-BE49-F238E27FC236}">
                <a16:creationId xmlns:a16="http://schemas.microsoft.com/office/drawing/2014/main" id="{7FA354EE-EA4D-A6DA-86CF-45AA2E337B08}"/>
              </a:ext>
            </a:extLst>
          </p:cNvPr>
          <p:cNvPicPr>
            <a:picLocks noChangeAspect="1"/>
          </p:cNvPicPr>
          <p:nvPr/>
        </p:nvPicPr>
        <p:blipFill>
          <a:blip r:embed="rId6"/>
          <a:stretch>
            <a:fillRect/>
          </a:stretch>
        </p:blipFill>
        <p:spPr>
          <a:xfrm>
            <a:off x="8314319" y="0"/>
            <a:ext cx="3140125" cy="2361512"/>
          </a:xfrm>
          <a:prstGeom prst="rect">
            <a:avLst/>
          </a:prstGeom>
        </p:spPr>
      </p:pic>
    </p:spTree>
    <p:extLst>
      <p:ext uri="{BB962C8B-B14F-4D97-AF65-F5344CB8AC3E}">
        <p14:creationId xmlns:p14="http://schemas.microsoft.com/office/powerpoint/2010/main" val="1268183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10CAE-9ED0-FA26-6436-4A8C8C77E4FF}"/>
              </a:ext>
            </a:extLst>
          </p:cNvPr>
          <p:cNvPicPr>
            <a:picLocks noChangeAspect="1"/>
          </p:cNvPicPr>
          <p:nvPr/>
        </p:nvPicPr>
        <p:blipFill>
          <a:blip r:embed="rId2"/>
          <a:stretch>
            <a:fillRect/>
          </a:stretch>
        </p:blipFill>
        <p:spPr>
          <a:xfrm>
            <a:off x="3932115" y="2962323"/>
            <a:ext cx="4327769" cy="3762575"/>
          </a:xfrm>
          <a:prstGeom prst="rect">
            <a:avLst/>
          </a:prstGeom>
        </p:spPr>
      </p:pic>
      <p:pic>
        <p:nvPicPr>
          <p:cNvPr id="5" name="Picture 4">
            <a:extLst>
              <a:ext uri="{FF2B5EF4-FFF2-40B4-BE49-F238E27FC236}">
                <a16:creationId xmlns:a16="http://schemas.microsoft.com/office/drawing/2014/main" id="{D5BE1B28-C8C3-DBD3-3506-F6EC4B56B518}"/>
              </a:ext>
            </a:extLst>
          </p:cNvPr>
          <p:cNvPicPr>
            <a:picLocks noChangeAspect="1"/>
          </p:cNvPicPr>
          <p:nvPr/>
        </p:nvPicPr>
        <p:blipFill>
          <a:blip r:embed="rId3"/>
          <a:stretch>
            <a:fillRect/>
          </a:stretch>
        </p:blipFill>
        <p:spPr>
          <a:xfrm>
            <a:off x="2463800" y="1175336"/>
            <a:ext cx="7264400" cy="1384300"/>
          </a:xfrm>
          <a:prstGeom prst="rect">
            <a:avLst/>
          </a:prstGeom>
        </p:spPr>
      </p:pic>
    </p:spTree>
    <p:extLst>
      <p:ext uri="{BB962C8B-B14F-4D97-AF65-F5344CB8AC3E}">
        <p14:creationId xmlns:p14="http://schemas.microsoft.com/office/powerpoint/2010/main" val="3825759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8EBEE7-CC21-7874-AB12-AC12FA127B35}"/>
              </a:ext>
            </a:extLst>
          </p:cNvPr>
          <p:cNvPicPr>
            <a:picLocks noChangeAspect="1"/>
          </p:cNvPicPr>
          <p:nvPr/>
        </p:nvPicPr>
        <p:blipFill>
          <a:blip r:embed="rId2"/>
          <a:stretch>
            <a:fillRect/>
          </a:stretch>
        </p:blipFill>
        <p:spPr>
          <a:xfrm>
            <a:off x="223813" y="139504"/>
            <a:ext cx="7073900" cy="2133600"/>
          </a:xfrm>
          <a:prstGeom prst="rect">
            <a:avLst/>
          </a:prstGeom>
        </p:spPr>
      </p:pic>
      <p:pic>
        <p:nvPicPr>
          <p:cNvPr id="5" name="Picture 4">
            <a:extLst>
              <a:ext uri="{FF2B5EF4-FFF2-40B4-BE49-F238E27FC236}">
                <a16:creationId xmlns:a16="http://schemas.microsoft.com/office/drawing/2014/main" id="{C812809F-8A88-DCB8-2A5B-AE4367830470}"/>
              </a:ext>
            </a:extLst>
          </p:cNvPr>
          <p:cNvPicPr>
            <a:picLocks noChangeAspect="1"/>
          </p:cNvPicPr>
          <p:nvPr/>
        </p:nvPicPr>
        <p:blipFill>
          <a:blip r:embed="rId3"/>
          <a:stretch>
            <a:fillRect/>
          </a:stretch>
        </p:blipFill>
        <p:spPr>
          <a:xfrm>
            <a:off x="223813" y="2301729"/>
            <a:ext cx="6305016" cy="4416767"/>
          </a:xfrm>
          <a:prstGeom prst="rect">
            <a:avLst/>
          </a:prstGeom>
        </p:spPr>
      </p:pic>
      <p:pic>
        <p:nvPicPr>
          <p:cNvPr id="6" name="Picture 5">
            <a:extLst>
              <a:ext uri="{FF2B5EF4-FFF2-40B4-BE49-F238E27FC236}">
                <a16:creationId xmlns:a16="http://schemas.microsoft.com/office/drawing/2014/main" id="{4561D694-D8A5-C8D9-F37D-CBB1CF974E1B}"/>
              </a:ext>
            </a:extLst>
          </p:cNvPr>
          <p:cNvPicPr>
            <a:picLocks noChangeAspect="1"/>
          </p:cNvPicPr>
          <p:nvPr/>
        </p:nvPicPr>
        <p:blipFill>
          <a:blip r:embed="rId4"/>
          <a:stretch>
            <a:fillRect/>
          </a:stretch>
        </p:blipFill>
        <p:spPr>
          <a:xfrm>
            <a:off x="7872045" y="2420347"/>
            <a:ext cx="3747867" cy="4298149"/>
          </a:xfrm>
          <a:prstGeom prst="rect">
            <a:avLst/>
          </a:prstGeom>
        </p:spPr>
      </p:pic>
      <p:pic>
        <p:nvPicPr>
          <p:cNvPr id="7" name="Picture 6">
            <a:extLst>
              <a:ext uri="{FF2B5EF4-FFF2-40B4-BE49-F238E27FC236}">
                <a16:creationId xmlns:a16="http://schemas.microsoft.com/office/drawing/2014/main" id="{CBA6B6EB-F812-F0EB-96BB-753D225EC278}"/>
              </a:ext>
            </a:extLst>
          </p:cNvPr>
          <p:cNvPicPr>
            <a:picLocks noChangeAspect="1"/>
          </p:cNvPicPr>
          <p:nvPr/>
        </p:nvPicPr>
        <p:blipFill>
          <a:blip r:embed="rId5"/>
          <a:stretch>
            <a:fillRect/>
          </a:stretch>
        </p:blipFill>
        <p:spPr>
          <a:xfrm>
            <a:off x="8271508" y="139504"/>
            <a:ext cx="2602818" cy="2203919"/>
          </a:xfrm>
          <a:prstGeom prst="rect">
            <a:avLst/>
          </a:prstGeom>
        </p:spPr>
      </p:pic>
    </p:spTree>
    <p:extLst>
      <p:ext uri="{BB962C8B-B14F-4D97-AF65-F5344CB8AC3E}">
        <p14:creationId xmlns:p14="http://schemas.microsoft.com/office/powerpoint/2010/main" val="325823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1872BD-5089-A50D-092F-9E7C80408419}"/>
              </a:ext>
            </a:extLst>
          </p:cNvPr>
          <p:cNvPicPr>
            <a:picLocks noChangeAspect="1"/>
          </p:cNvPicPr>
          <p:nvPr/>
        </p:nvPicPr>
        <p:blipFill>
          <a:blip r:embed="rId2"/>
          <a:stretch>
            <a:fillRect/>
          </a:stretch>
        </p:blipFill>
        <p:spPr>
          <a:xfrm>
            <a:off x="125828" y="318184"/>
            <a:ext cx="7213600" cy="1663700"/>
          </a:xfrm>
          <a:prstGeom prst="rect">
            <a:avLst/>
          </a:prstGeom>
        </p:spPr>
      </p:pic>
      <p:pic>
        <p:nvPicPr>
          <p:cNvPr id="5" name="Picture 4">
            <a:extLst>
              <a:ext uri="{FF2B5EF4-FFF2-40B4-BE49-F238E27FC236}">
                <a16:creationId xmlns:a16="http://schemas.microsoft.com/office/drawing/2014/main" id="{027ABFE2-F9C3-27CF-CAEF-63887630DDD3}"/>
              </a:ext>
            </a:extLst>
          </p:cNvPr>
          <p:cNvPicPr>
            <a:picLocks noChangeAspect="1"/>
          </p:cNvPicPr>
          <p:nvPr/>
        </p:nvPicPr>
        <p:blipFill>
          <a:blip r:embed="rId3"/>
          <a:stretch>
            <a:fillRect/>
          </a:stretch>
        </p:blipFill>
        <p:spPr>
          <a:xfrm>
            <a:off x="496179" y="2259916"/>
            <a:ext cx="3771900" cy="4279900"/>
          </a:xfrm>
          <a:prstGeom prst="rect">
            <a:avLst/>
          </a:prstGeom>
        </p:spPr>
      </p:pic>
      <p:pic>
        <p:nvPicPr>
          <p:cNvPr id="6" name="Picture 5">
            <a:extLst>
              <a:ext uri="{FF2B5EF4-FFF2-40B4-BE49-F238E27FC236}">
                <a16:creationId xmlns:a16="http://schemas.microsoft.com/office/drawing/2014/main" id="{DAD8B6B1-169F-1F6D-B1C9-72AD87D8F219}"/>
              </a:ext>
            </a:extLst>
          </p:cNvPr>
          <p:cNvPicPr>
            <a:picLocks noChangeAspect="1"/>
          </p:cNvPicPr>
          <p:nvPr/>
        </p:nvPicPr>
        <p:blipFill>
          <a:blip r:embed="rId4"/>
          <a:stretch>
            <a:fillRect/>
          </a:stretch>
        </p:blipFill>
        <p:spPr>
          <a:xfrm>
            <a:off x="7367564" y="1173872"/>
            <a:ext cx="3530600" cy="5740400"/>
          </a:xfrm>
          <a:prstGeom prst="rect">
            <a:avLst/>
          </a:prstGeom>
        </p:spPr>
      </p:pic>
      <p:pic>
        <p:nvPicPr>
          <p:cNvPr id="7" name="Picture 6">
            <a:extLst>
              <a:ext uri="{FF2B5EF4-FFF2-40B4-BE49-F238E27FC236}">
                <a16:creationId xmlns:a16="http://schemas.microsoft.com/office/drawing/2014/main" id="{D2B03322-B60E-7667-2EE1-466E2D6EBA16}"/>
              </a:ext>
            </a:extLst>
          </p:cNvPr>
          <p:cNvPicPr>
            <a:picLocks noChangeAspect="1"/>
          </p:cNvPicPr>
          <p:nvPr/>
        </p:nvPicPr>
        <p:blipFill>
          <a:blip r:embed="rId5"/>
          <a:stretch>
            <a:fillRect/>
          </a:stretch>
        </p:blipFill>
        <p:spPr>
          <a:xfrm>
            <a:off x="10171627" y="1150034"/>
            <a:ext cx="2120900" cy="2425700"/>
          </a:xfrm>
          <a:prstGeom prst="rect">
            <a:avLst/>
          </a:prstGeom>
        </p:spPr>
      </p:pic>
    </p:spTree>
    <p:extLst>
      <p:ext uri="{BB962C8B-B14F-4D97-AF65-F5344CB8AC3E}">
        <p14:creationId xmlns:p14="http://schemas.microsoft.com/office/powerpoint/2010/main" val="598342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8FE129-528B-FB34-D10E-140C6B8A67E4}"/>
              </a:ext>
            </a:extLst>
          </p:cNvPr>
          <p:cNvPicPr>
            <a:picLocks noChangeAspect="1"/>
          </p:cNvPicPr>
          <p:nvPr/>
        </p:nvPicPr>
        <p:blipFill>
          <a:blip r:embed="rId2"/>
          <a:stretch>
            <a:fillRect/>
          </a:stretch>
        </p:blipFill>
        <p:spPr>
          <a:xfrm>
            <a:off x="0" y="184053"/>
            <a:ext cx="6409895" cy="3719732"/>
          </a:xfrm>
          <a:prstGeom prst="rect">
            <a:avLst/>
          </a:prstGeom>
        </p:spPr>
      </p:pic>
      <p:pic>
        <p:nvPicPr>
          <p:cNvPr id="5" name="Picture 4">
            <a:extLst>
              <a:ext uri="{FF2B5EF4-FFF2-40B4-BE49-F238E27FC236}">
                <a16:creationId xmlns:a16="http://schemas.microsoft.com/office/drawing/2014/main" id="{7CCE2614-F1DB-9CA9-915C-E89FF7B2F795}"/>
              </a:ext>
            </a:extLst>
          </p:cNvPr>
          <p:cNvPicPr>
            <a:picLocks noChangeAspect="1"/>
          </p:cNvPicPr>
          <p:nvPr/>
        </p:nvPicPr>
        <p:blipFill>
          <a:blip r:embed="rId3"/>
          <a:stretch>
            <a:fillRect/>
          </a:stretch>
        </p:blipFill>
        <p:spPr>
          <a:xfrm>
            <a:off x="6288258" y="219223"/>
            <a:ext cx="5903742" cy="4255536"/>
          </a:xfrm>
          <a:prstGeom prst="rect">
            <a:avLst/>
          </a:prstGeom>
        </p:spPr>
      </p:pic>
    </p:spTree>
    <p:extLst>
      <p:ext uri="{BB962C8B-B14F-4D97-AF65-F5344CB8AC3E}">
        <p14:creationId xmlns:p14="http://schemas.microsoft.com/office/powerpoint/2010/main" val="300899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1D678C-A26E-F7ED-F9A1-E0AB12576D5A}"/>
              </a:ext>
            </a:extLst>
          </p:cNvPr>
          <p:cNvPicPr>
            <a:picLocks noChangeAspect="1"/>
          </p:cNvPicPr>
          <p:nvPr/>
        </p:nvPicPr>
        <p:blipFill>
          <a:blip r:embed="rId2"/>
          <a:stretch>
            <a:fillRect/>
          </a:stretch>
        </p:blipFill>
        <p:spPr>
          <a:xfrm>
            <a:off x="177116" y="0"/>
            <a:ext cx="7251700" cy="2946400"/>
          </a:xfrm>
          <a:prstGeom prst="rect">
            <a:avLst/>
          </a:prstGeom>
        </p:spPr>
      </p:pic>
      <p:pic>
        <p:nvPicPr>
          <p:cNvPr id="5" name="Picture 4">
            <a:extLst>
              <a:ext uri="{FF2B5EF4-FFF2-40B4-BE49-F238E27FC236}">
                <a16:creationId xmlns:a16="http://schemas.microsoft.com/office/drawing/2014/main" id="{902A52CC-0B2A-CBE6-73D2-D3A66B85422C}"/>
              </a:ext>
            </a:extLst>
          </p:cNvPr>
          <p:cNvPicPr>
            <a:picLocks noChangeAspect="1"/>
          </p:cNvPicPr>
          <p:nvPr/>
        </p:nvPicPr>
        <p:blipFill>
          <a:blip r:embed="rId3"/>
          <a:stretch>
            <a:fillRect/>
          </a:stretch>
        </p:blipFill>
        <p:spPr>
          <a:xfrm>
            <a:off x="8370766" y="1536700"/>
            <a:ext cx="3187700" cy="2819400"/>
          </a:xfrm>
          <a:prstGeom prst="rect">
            <a:avLst/>
          </a:prstGeom>
        </p:spPr>
      </p:pic>
      <p:pic>
        <p:nvPicPr>
          <p:cNvPr id="6" name="Picture 5">
            <a:extLst>
              <a:ext uri="{FF2B5EF4-FFF2-40B4-BE49-F238E27FC236}">
                <a16:creationId xmlns:a16="http://schemas.microsoft.com/office/drawing/2014/main" id="{BFC02511-BED5-577B-C616-DAFB36F5A950}"/>
              </a:ext>
            </a:extLst>
          </p:cNvPr>
          <p:cNvPicPr>
            <a:picLocks noChangeAspect="1"/>
          </p:cNvPicPr>
          <p:nvPr/>
        </p:nvPicPr>
        <p:blipFill>
          <a:blip r:embed="rId4"/>
          <a:stretch>
            <a:fillRect/>
          </a:stretch>
        </p:blipFill>
        <p:spPr>
          <a:xfrm>
            <a:off x="0" y="3243775"/>
            <a:ext cx="7581900" cy="3352800"/>
          </a:xfrm>
          <a:prstGeom prst="rect">
            <a:avLst/>
          </a:prstGeom>
        </p:spPr>
      </p:pic>
    </p:spTree>
    <p:extLst>
      <p:ext uri="{BB962C8B-B14F-4D97-AF65-F5344CB8AC3E}">
        <p14:creationId xmlns:p14="http://schemas.microsoft.com/office/powerpoint/2010/main" val="614612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67EE48-9D60-4614-E2A4-5A3E8C3697B8}"/>
              </a:ext>
            </a:extLst>
          </p:cNvPr>
          <p:cNvPicPr>
            <a:picLocks noChangeAspect="1"/>
          </p:cNvPicPr>
          <p:nvPr/>
        </p:nvPicPr>
        <p:blipFill>
          <a:blip r:embed="rId2"/>
          <a:stretch>
            <a:fillRect/>
          </a:stretch>
        </p:blipFill>
        <p:spPr>
          <a:xfrm>
            <a:off x="912076" y="29631"/>
            <a:ext cx="9540220" cy="3562417"/>
          </a:xfrm>
          <a:prstGeom prst="rect">
            <a:avLst/>
          </a:prstGeom>
        </p:spPr>
      </p:pic>
      <p:pic>
        <p:nvPicPr>
          <p:cNvPr id="5" name="Picture 4">
            <a:extLst>
              <a:ext uri="{FF2B5EF4-FFF2-40B4-BE49-F238E27FC236}">
                <a16:creationId xmlns:a16="http://schemas.microsoft.com/office/drawing/2014/main" id="{80DC5E50-54E4-9F11-C3F2-5F3669F2924A}"/>
              </a:ext>
            </a:extLst>
          </p:cNvPr>
          <p:cNvPicPr>
            <a:picLocks noChangeAspect="1"/>
          </p:cNvPicPr>
          <p:nvPr/>
        </p:nvPicPr>
        <p:blipFill>
          <a:blip r:embed="rId3"/>
          <a:stretch>
            <a:fillRect/>
          </a:stretch>
        </p:blipFill>
        <p:spPr>
          <a:xfrm>
            <a:off x="5766593" y="3429000"/>
            <a:ext cx="2816387" cy="3592048"/>
          </a:xfrm>
          <a:prstGeom prst="rect">
            <a:avLst/>
          </a:prstGeom>
        </p:spPr>
      </p:pic>
      <p:pic>
        <p:nvPicPr>
          <p:cNvPr id="6" name="Picture 5">
            <a:extLst>
              <a:ext uri="{FF2B5EF4-FFF2-40B4-BE49-F238E27FC236}">
                <a16:creationId xmlns:a16="http://schemas.microsoft.com/office/drawing/2014/main" id="{7586E900-CA0E-232A-D360-B4140E0F5FC7}"/>
              </a:ext>
            </a:extLst>
          </p:cNvPr>
          <p:cNvPicPr>
            <a:picLocks noChangeAspect="1"/>
          </p:cNvPicPr>
          <p:nvPr/>
        </p:nvPicPr>
        <p:blipFill>
          <a:blip r:embed="rId4"/>
          <a:stretch>
            <a:fillRect/>
          </a:stretch>
        </p:blipFill>
        <p:spPr>
          <a:xfrm>
            <a:off x="2354482" y="3802756"/>
            <a:ext cx="2512940" cy="3025613"/>
          </a:xfrm>
          <a:prstGeom prst="rect">
            <a:avLst/>
          </a:prstGeom>
        </p:spPr>
      </p:pic>
    </p:spTree>
    <p:extLst>
      <p:ext uri="{BB962C8B-B14F-4D97-AF65-F5344CB8AC3E}">
        <p14:creationId xmlns:p14="http://schemas.microsoft.com/office/powerpoint/2010/main" val="1582382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625FE-AB00-6CEE-E225-E40185C2A84A}"/>
              </a:ext>
            </a:extLst>
          </p:cNvPr>
          <p:cNvSpPr txBox="1"/>
          <p:nvPr/>
        </p:nvSpPr>
        <p:spPr>
          <a:xfrm>
            <a:off x="2416629" y="2274838"/>
            <a:ext cx="7358742" cy="2308324"/>
          </a:xfrm>
          <a:prstGeom prst="rect">
            <a:avLst/>
          </a:prstGeom>
          <a:noFill/>
        </p:spPr>
        <p:txBody>
          <a:bodyPr wrap="square">
            <a:spAutoFit/>
          </a:bodyPr>
          <a:lstStyle/>
          <a:p>
            <a:r>
              <a:rPr lang="en-IT" dirty="0"/>
              <a:t>La meccanica dei materiali è un ramo della meccanica che studia gli effetti interni di stress e deformazione in un corpo solido. Lo stress è associato alla resistenza del materiale di cui è fatto il corpo, mentre la deformazione è una misura della variazione di forma del corpo. Una comprensione approfondita dei fondamenti di questo argomento è di vitale importanza per la progettazione di qualsiasi macchina o struttura, perché molte delle formule e regole di progettazione citate nei codici di ingegneria si basano sui principi di questa materia.</a:t>
            </a:r>
          </a:p>
        </p:txBody>
      </p:sp>
    </p:spTree>
    <p:extLst>
      <p:ext uri="{BB962C8B-B14F-4D97-AF65-F5344CB8AC3E}">
        <p14:creationId xmlns:p14="http://schemas.microsoft.com/office/powerpoint/2010/main" val="3654919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1E40E-BB90-00DA-3DA8-520DD056E6FE}"/>
              </a:ext>
            </a:extLst>
          </p:cNvPr>
          <p:cNvPicPr>
            <a:picLocks noChangeAspect="1"/>
          </p:cNvPicPr>
          <p:nvPr/>
        </p:nvPicPr>
        <p:blipFill>
          <a:blip r:embed="rId2"/>
          <a:stretch>
            <a:fillRect/>
          </a:stretch>
        </p:blipFill>
        <p:spPr>
          <a:xfrm>
            <a:off x="163537" y="1079500"/>
            <a:ext cx="5562600" cy="4699000"/>
          </a:xfrm>
          <a:prstGeom prst="rect">
            <a:avLst/>
          </a:prstGeom>
        </p:spPr>
      </p:pic>
      <p:pic>
        <p:nvPicPr>
          <p:cNvPr id="5" name="Picture 4">
            <a:extLst>
              <a:ext uri="{FF2B5EF4-FFF2-40B4-BE49-F238E27FC236}">
                <a16:creationId xmlns:a16="http://schemas.microsoft.com/office/drawing/2014/main" id="{5EB73EE0-D6DF-A7D1-E465-584C7C9FC55F}"/>
              </a:ext>
            </a:extLst>
          </p:cNvPr>
          <p:cNvPicPr>
            <a:picLocks noChangeAspect="1"/>
          </p:cNvPicPr>
          <p:nvPr/>
        </p:nvPicPr>
        <p:blipFill>
          <a:blip r:embed="rId3"/>
          <a:stretch>
            <a:fillRect/>
          </a:stretch>
        </p:blipFill>
        <p:spPr>
          <a:xfrm>
            <a:off x="6229838" y="1592092"/>
            <a:ext cx="5359400" cy="3898900"/>
          </a:xfrm>
          <a:prstGeom prst="rect">
            <a:avLst/>
          </a:prstGeom>
        </p:spPr>
      </p:pic>
    </p:spTree>
    <p:extLst>
      <p:ext uri="{BB962C8B-B14F-4D97-AF65-F5344CB8AC3E}">
        <p14:creationId xmlns:p14="http://schemas.microsoft.com/office/powerpoint/2010/main" val="3864223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73EE0-D6DF-A7D1-E465-584C7C9FC55F}"/>
              </a:ext>
            </a:extLst>
          </p:cNvPr>
          <p:cNvPicPr>
            <a:picLocks noChangeAspect="1"/>
          </p:cNvPicPr>
          <p:nvPr/>
        </p:nvPicPr>
        <p:blipFill>
          <a:blip r:embed="rId2"/>
          <a:stretch>
            <a:fillRect/>
          </a:stretch>
        </p:blipFill>
        <p:spPr>
          <a:xfrm>
            <a:off x="6585536" y="107040"/>
            <a:ext cx="4679462" cy="3404253"/>
          </a:xfrm>
          <a:prstGeom prst="rect">
            <a:avLst/>
          </a:prstGeom>
        </p:spPr>
      </p:pic>
      <p:pic>
        <p:nvPicPr>
          <p:cNvPr id="3" name="Picture 2">
            <a:extLst>
              <a:ext uri="{FF2B5EF4-FFF2-40B4-BE49-F238E27FC236}">
                <a16:creationId xmlns:a16="http://schemas.microsoft.com/office/drawing/2014/main" id="{6F78E597-D2CE-0073-3E55-871F1140BF25}"/>
              </a:ext>
            </a:extLst>
          </p:cNvPr>
          <p:cNvPicPr>
            <a:picLocks noChangeAspect="1"/>
          </p:cNvPicPr>
          <p:nvPr/>
        </p:nvPicPr>
        <p:blipFill>
          <a:blip r:embed="rId3"/>
          <a:stretch>
            <a:fillRect/>
          </a:stretch>
        </p:blipFill>
        <p:spPr>
          <a:xfrm>
            <a:off x="602762" y="398292"/>
            <a:ext cx="5283200" cy="1193800"/>
          </a:xfrm>
          <a:prstGeom prst="rect">
            <a:avLst/>
          </a:prstGeom>
        </p:spPr>
      </p:pic>
      <p:pic>
        <p:nvPicPr>
          <p:cNvPr id="6" name="Picture 5">
            <a:extLst>
              <a:ext uri="{FF2B5EF4-FFF2-40B4-BE49-F238E27FC236}">
                <a16:creationId xmlns:a16="http://schemas.microsoft.com/office/drawing/2014/main" id="{4DFEE36C-15CC-6BC0-51FF-99F2E5BFD30C}"/>
              </a:ext>
            </a:extLst>
          </p:cNvPr>
          <p:cNvPicPr>
            <a:picLocks noChangeAspect="1"/>
          </p:cNvPicPr>
          <p:nvPr/>
        </p:nvPicPr>
        <p:blipFill>
          <a:blip r:embed="rId4"/>
          <a:stretch>
            <a:fillRect/>
          </a:stretch>
        </p:blipFill>
        <p:spPr>
          <a:xfrm>
            <a:off x="539262" y="1592092"/>
            <a:ext cx="5410200" cy="4318000"/>
          </a:xfrm>
          <a:prstGeom prst="rect">
            <a:avLst/>
          </a:prstGeom>
        </p:spPr>
      </p:pic>
      <p:pic>
        <p:nvPicPr>
          <p:cNvPr id="7" name="Picture 6">
            <a:extLst>
              <a:ext uri="{FF2B5EF4-FFF2-40B4-BE49-F238E27FC236}">
                <a16:creationId xmlns:a16="http://schemas.microsoft.com/office/drawing/2014/main" id="{B617394C-69FA-DE76-C238-E64A9782086B}"/>
              </a:ext>
            </a:extLst>
          </p:cNvPr>
          <p:cNvPicPr>
            <a:picLocks noChangeAspect="1"/>
          </p:cNvPicPr>
          <p:nvPr/>
        </p:nvPicPr>
        <p:blipFill>
          <a:blip r:embed="rId5"/>
          <a:stretch>
            <a:fillRect/>
          </a:stretch>
        </p:blipFill>
        <p:spPr>
          <a:xfrm>
            <a:off x="7721698" y="3429000"/>
            <a:ext cx="2628900" cy="3454400"/>
          </a:xfrm>
          <a:prstGeom prst="rect">
            <a:avLst/>
          </a:prstGeom>
        </p:spPr>
      </p:pic>
    </p:spTree>
    <p:extLst>
      <p:ext uri="{BB962C8B-B14F-4D97-AF65-F5344CB8AC3E}">
        <p14:creationId xmlns:p14="http://schemas.microsoft.com/office/powerpoint/2010/main" val="993339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82E36-BDFD-3BE3-5F09-A893ABE144B7}"/>
              </a:ext>
            </a:extLst>
          </p:cNvPr>
          <p:cNvPicPr>
            <a:picLocks noChangeAspect="1"/>
          </p:cNvPicPr>
          <p:nvPr/>
        </p:nvPicPr>
        <p:blipFill>
          <a:blip r:embed="rId2"/>
          <a:stretch>
            <a:fillRect/>
          </a:stretch>
        </p:blipFill>
        <p:spPr>
          <a:xfrm>
            <a:off x="508000" y="178509"/>
            <a:ext cx="5588000" cy="1993900"/>
          </a:xfrm>
          <a:prstGeom prst="rect">
            <a:avLst/>
          </a:prstGeom>
        </p:spPr>
      </p:pic>
      <p:pic>
        <p:nvPicPr>
          <p:cNvPr id="5" name="Picture 4">
            <a:extLst>
              <a:ext uri="{FF2B5EF4-FFF2-40B4-BE49-F238E27FC236}">
                <a16:creationId xmlns:a16="http://schemas.microsoft.com/office/drawing/2014/main" id="{59FAF0DA-B232-7E93-9FE9-F08A457634B2}"/>
              </a:ext>
            </a:extLst>
          </p:cNvPr>
          <p:cNvPicPr>
            <a:picLocks noChangeAspect="1"/>
          </p:cNvPicPr>
          <p:nvPr/>
        </p:nvPicPr>
        <p:blipFill>
          <a:blip r:embed="rId3"/>
          <a:stretch>
            <a:fillRect/>
          </a:stretch>
        </p:blipFill>
        <p:spPr>
          <a:xfrm>
            <a:off x="7890510" y="123093"/>
            <a:ext cx="2252296" cy="2959539"/>
          </a:xfrm>
          <a:prstGeom prst="rect">
            <a:avLst/>
          </a:prstGeom>
        </p:spPr>
      </p:pic>
      <p:pic>
        <p:nvPicPr>
          <p:cNvPr id="6" name="Picture 5">
            <a:extLst>
              <a:ext uri="{FF2B5EF4-FFF2-40B4-BE49-F238E27FC236}">
                <a16:creationId xmlns:a16="http://schemas.microsoft.com/office/drawing/2014/main" id="{CFAAA18C-BC73-740F-AF68-0F6722D625E4}"/>
              </a:ext>
            </a:extLst>
          </p:cNvPr>
          <p:cNvPicPr>
            <a:picLocks noChangeAspect="1"/>
          </p:cNvPicPr>
          <p:nvPr/>
        </p:nvPicPr>
        <p:blipFill>
          <a:blip r:embed="rId4"/>
          <a:stretch>
            <a:fillRect/>
          </a:stretch>
        </p:blipFill>
        <p:spPr>
          <a:xfrm>
            <a:off x="6952664" y="3082632"/>
            <a:ext cx="4203700" cy="2997200"/>
          </a:xfrm>
          <a:prstGeom prst="rect">
            <a:avLst/>
          </a:prstGeom>
        </p:spPr>
      </p:pic>
      <p:pic>
        <p:nvPicPr>
          <p:cNvPr id="7" name="Picture 6">
            <a:extLst>
              <a:ext uri="{FF2B5EF4-FFF2-40B4-BE49-F238E27FC236}">
                <a16:creationId xmlns:a16="http://schemas.microsoft.com/office/drawing/2014/main" id="{6430145C-75E5-B7B2-6E88-46A2D53B7C44}"/>
              </a:ext>
            </a:extLst>
          </p:cNvPr>
          <p:cNvPicPr>
            <a:picLocks noChangeAspect="1"/>
          </p:cNvPicPr>
          <p:nvPr/>
        </p:nvPicPr>
        <p:blipFill>
          <a:blip r:embed="rId5"/>
          <a:stretch>
            <a:fillRect/>
          </a:stretch>
        </p:blipFill>
        <p:spPr>
          <a:xfrm>
            <a:off x="508000" y="3199507"/>
            <a:ext cx="4801772" cy="3658493"/>
          </a:xfrm>
          <a:prstGeom prst="rect">
            <a:avLst/>
          </a:prstGeom>
        </p:spPr>
      </p:pic>
      <p:pic>
        <p:nvPicPr>
          <p:cNvPr id="8" name="Picture 7">
            <a:extLst>
              <a:ext uri="{FF2B5EF4-FFF2-40B4-BE49-F238E27FC236}">
                <a16:creationId xmlns:a16="http://schemas.microsoft.com/office/drawing/2014/main" id="{2427E2FD-8C90-9B4B-CD08-BB4F35203558}"/>
              </a:ext>
            </a:extLst>
          </p:cNvPr>
          <p:cNvPicPr>
            <a:picLocks noChangeAspect="1"/>
          </p:cNvPicPr>
          <p:nvPr/>
        </p:nvPicPr>
        <p:blipFill>
          <a:blip r:embed="rId6"/>
          <a:stretch>
            <a:fillRect/>
          </a:stretch>
        </p:blipFill>
        <p:spPr>
          <a:xfrm>
            <a:off x="660400" y="1965702"/>
            <a:ext cx="5435600" cy="1066800"/>
          </a:xfrm>
          <a:prstGeom prst="rect">
            <a:avLst/>
          </a:prstGeom>
        </p:spPr>
      </p:pic>
    </p:spTree>
    <p:extLst>
      <p:ext uri="{BB962C8B-B14F-4D97-AF65-F5344CB8AC3E}">
        <p14:creationId xmlns:p14="http://schemas.microsoft.com/office/powerpoint/2010/main" val="1636865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1C47EA-66C0-B378-F32F-1FBD30443999}"/>
              </a:ext>
            </a:extLst>
          </p:cNvPr>
          <p:cNvPicPr>
            <a:picLocks noChangeAspect="1"/>
          </p:cNvPicPr>
          <p:nvPr/>
        </p:nvPicPr>
        <p:blipFill>
          <a:blip r:embed="rId2"/>
          <a:stretch>
            <a:fillRect/>
          </a:stretch>
        </p:blipFill>
        <p:spPr>
          <a:xfrm>
            <a:off x="3195809" y="330200"/>
            <a:ext cx="5575300" cy="4127500"/>
          </a:xfrm>
          <a:prstGeom prst="rect">
            <a:avLst/>
          </a:prstGeom>
        </p:spPr>
      </p:pic>
      <p:pic>
        <p:nvPicPr>
          <p:cNvPr id="5" name="Picture 4">
            <a:extLst>
              <a:ext uri="{FF2B5EF4-FFF2-40B4-BE49-F238E27FC236}">
                <a16:creationId xmlns:a16="http://schemas.microsoft.com/office/drawing/2014/main" id="{926C61EB-9747-4D53-A03A-F92761323024}"/>
              </a:ext>
            </a:extLst>
          </p:cNvPr>
          <p:cNvPicPr>
            <a:picLocks noChangeAspect="1"/>
          </p:cNvPicPr>
          <p:nvPr/>
        </p:nvPicPr>
        <p:blipFill>
          <a:blip r:embed="rId3"/>
          <a:stretch>
            <a:fillRect/>
          </a:stretch>
        </p:blipFill>
        <p:spPr>
          <a:xfrm>
            <a:off x="1981982" y="4470400"/>
            <a:ext cx="7721600" cy="2057400"/>
          </a:xfrm>
          <a:prstGeom prst="rect">
            <a:avLst/>
          </a:prstGeom>
        </p:spPr>
      </p:pic>
    </p:spTree>
    <p:extLst>
      <p:ext uri="{BB962C8B-B14F-4D97-AF65-F5344CB8AC3E}">
        <p14:creationId xmlns:p14="http://schemas.microsoft.com/office/powerpoint/2010/main" val="2459625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742ED1-6AD9-B216-4025-BD94CF4EEE9A}"/>
              </a:ext>
            </a:extLst>
          </p:cNvPr>
          <p:cNvPicPr>
            <a:picLocks noChangeAspect="1"/>
          </p:cNvPicPr>
          <p:nvPr/>
        </p:nvPicPr>
        <p:blipFill>
          <a:blip r:embed="rId2"/>
          <a:stretch>
            <a:fillRect/>
          </a:stretch>
        </p:blipFill>
        <p:spPr>
          <a:xfrm>
            <a:off x="215314" y="1346200"/>
            <a:ext cx="5740400" cy="4165600"/>
          </a:xfrm>
          <a:prstGeom prst="rect">
            <a:avLst/>
          </a:prstGeom>
        </p:spPr>
      </p:pic>
      <p:pic>
        <p:nvPicPr>
          <p:cNvPr id="5" name="Picture 4">
            <a:extLst>
              <a:ext uri="{FF2B5EF4-FFF2-40B4-BE49-F238E27FC236}">
                <a16:creationId xmlns:a16="http://schemas.microsoft.com/office/drawing/2014/main" id="{A9CBC910-B485-677A-C78F-CC901F28F5E7}"/>
              </a:ext>
            </a:extLst>
          </p:cNvPr>
          <p:cNvPicPr>
            <a:picLocks noChangeAspect="1"/>
          </p:cNvPicPr>
          <p:nvPr/>
        </p:nvPicPr>
        <p:blipFill>
          <a:blip r:embed="rId3"/>
          <a:stretch>
            <a:fillRect/>
          </a:stretch>
        </p:blipFill>
        <p:spPr>
          <a:xfrm>
            <a:off x="6096000" y="806450"/>
            <a:ext cx="5461000" cy="5245100"/>
          </a:xfrm>
          <a:prstGeom prst="rect">
            <a:avLst/>
          </a:prstGeom>
        </p:spPr>
      </p:pic>
    </p:spTree>
    <p:extLst>
      <p:ext uri="{BB962C8B-B14F-4D97-AF65-F5344CB8AC3E}">
        <p14:creationId xmlns:p14="http://schemas.microsoft.com/office/powerpoint/2010/main" val="2576750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D1E580-D04F-9494-171C-389BDA80BED9}"/>
              </a:ext>
            </a:extLst>
          </p:cNvPr>
          <p:cNvPicPr>
            <a:picLocks noChangeAspect="1"/>
          </p:cNvPicPr>
          <p:nvPr/>
        </p:nvPicPr>
        <p:blipFill>
          <a:blip r:embed="rId2"/>
          <a:stretch>
            <a:fillRect/>
          </a:stretch>
        </p:blipFill>
        <p:spPr>
          <a:xfrm>
            <a:off x="868337" y="1871004"/>
            <a:ext cx="10455326" cy="2785794"/>
          </a:xfrm>
          <a:prstGeom prst="rect">
            <a:avLst/>
          </a:prstGeom>
        </p:spPr>
      </p:pic>
    </p:spTree>
    <p:extLst>
      <p:ext uri="{BB962C8B-B14F-4D97-AF65-F5344CB8AC3E}">
        <p14:creationId xmlns:p14="http://schemas.microsoft.com/office/powerpoint/2010/main" val="2736427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23A829-AD61-FC24-EAEF-36B2E24DB837}"/>
              </a:ext>
            </a:extLst>
          </p:cNvPr>
          <p:cNvPicPr>
            <a:picLocks noChangeAspect="1"/>
          </p:cNvPicPr>
          <p:nvPr/>
        </p:nvPicPr>
        <p:blipFill>
          <a:blip r:embed="rId2"/>
          <a:stretch>
            <a:fillRect/>
          </a:stretch>
        </p:blipFill>
        <p:spPr>
          <a:xfrm>
            <a:off x="182097" y="1977291"/>
            <a:ext cx="6622713" cy="2186745"/>
          </a:xfrm>
          <a:prstGeom prst="rect">
            <a:avLst/>
          </a:prstGeom>
        </p:spPr>
      </p:pic>
      <p:pic>
        <p:nvPicPr>
          <p:cNvPr id="5" name="Picture 4">
            <a:extLst>
              <a:ext uri="{FF2B5EF4-FFF2-40B4-BE49-F238E27FC236}">
                <a16:creationId xmlns:a16="http://schemas.microsoft.com/office/drawing/2014/main" id="{7BE4BFBE-8A29-E213-22F7-7802D44EAD97}"/>
              </a:ext>
            </a:extLst>
          </p:cNvPr>
          <p:cNvPicPr>
            <a:picLocks noChangeAspect="1"/>
          </p:cNvPicPr>
          <p:nvPr/>
        </p:nvPicPr>
        <p:blipFill>
          <a:blip r:embed="rId3"/>
          <a:stretch>
            <a:fillRect/>
          </a:stretch>
        </p:blipFill>
        <p:spPr>
          <a:xfrm>
            <a:off x="182098" y="118012"/>
            <a:ext cx="6230078" cy="1659988"/>
          </a:xfrm>
          <a:prstGeom prst="rect">
            <a:avLst/>
          </a:prstGeom>
        </p:spPr>
      </p:pic>
      <p:pic>
        <p:nvPicPr>
          <p:cNvPr id="7" name="Picture 6">
            <a:extLst>
              <a:ext uri="{FF2B5EF4-FFF2-40B4-BE49-F238E27FC236}">
                <a16:creationId xmlns:a16="http://schemas.microsoft.com/office/drawing/2014/main" id="{CC839156-5F8B-3020-D12F-F215AB83DAEC}"/>
              </a:ext>
            </a:extLst>
          </p:cNvPr>
          <p:cNvPicPr>
            <a:picLocks noChangeAspect="1"/>
          </p:cNvPicPr>
          <p:nvPr/>
        </p:nvPicPr>
        <p:blipFill>
          <a:blip r:embed="rId4"/>
          <a:stretch>
            <a:fillRect/>
          </a:stretch>
        </p:blipFill>
        <p:spPr>
          <a:xfrm>
            <a:off x="7010400" y="1192335"/>
            <a:ext cx="5181600" cy="2247900"/>
          </a:xfrm>
          <a:prstGeom prst="rect">
            <a:avLst/>
          </a:prstGeom>
        </p:spPr>
      </p:pic>
      <p:pic>
        <p:nvPicPr>
          <p:cNvPr id="8" name="Picture 7">
            <a:extLst>
              <a:ext uri="{FF2B5EF4-FFF2-40B4-BE49-F238E27FC236}">
                <a16:creationId xmlns:a16="http://schemas.microsoft.com/office/drawing/2014/main" id="{A9892DB2-7CE4-DDD1-9022-D204754F4FD9}"/>
              </a:ext>
            </a:extLst>
          </p:cNvPr>
          <p:cNvPicPr>
            <a:picLocks noChangeAspect="1"/>
          </p:cNvPicPr>
          <p:nvPr/>
        </p:nvPicPr>
        <p:blipFill>
          <a:blip r:embed="rId5"/>
          <a:stretch>
            <a:fillRect/>
          </a:stretch>
        </p:blipFill>
        <p:spPr>
          <a:xfrm>
            <a:off x="7010400" y="3681535"/>
            <a:ext cx="3644900" cy="1270000"/>
          </a:xfrm>
          <a:prstGeom prst="rect">
            <a:avLst/>
          </a:prstGeom>
        </p:spPr>
      </p:pic>
      <p:pic>
        <p:nvPicPr>
          <p:cNvPr id="9" name="Picture 8">
            <a:extLst>
              <a:ext uri="{FF2B5EF4-FFF2-40B4-BE49-F238E27FC236}">
                <a16:creationId xmlns:a16="http://schemas.microsoft.com/office/drawing/2014/main" id="{C3D4CE13-1751-C284-8992-0A47FA23796B}"/>
              </a:ext>
            </a:extLst>
          </p:cNvPr>
          <p:cNvPicPr>
            <a:picLocks noChangeAspect="1"/>
          </p:cNvPicPr>
          <p:nvPr/>
        </p:nvPicPr>
        <p:blipFill>
          <a:blip r:embed="rId6"/>
          <a:stretch>
            <a:fillRect/>
          </a:stretch>
        </p:blipFill>
        <p:spPr>
          <a:xfrm>
            <a:off x="182097" y="4863612"/>
            <a:ext cx="5308600" cy="1435100"/>
          </a:xfrm>
          <a:prstGeom prst="rect">
            <a:avLst/>
          </a:prstGeom>
        </p:spPr>
      </p:pic>
      <p:pic>
        <p:nvPicPr>
          <p:cNvPr id="10" name="Picture 9">
            <a:extLst>
              <a:ext uri="{FF2B5EF4-FFF2-40B4-BE49-F238E27FC236}">
                <a16:creationId xmlns:a16="http://schemas.microsoft.com/office/drawing/2014/main" id="{C43BFC56-9EE7-C0D1-6599-B92DFA3F7CCA}"/>
              </a:ext>
            </a:extLst>
          </p:cNvPr>
          <p:cNvPicPr>
            <a:picLocks noChangeAspect="1"/>
          </p:cNvPicPr>
          <p:nvPr/>
        </p:nvPicPr>
        <p:blipFill>
          <a:blip r:embed="rId7"/>
          <a:stretch>
            <a:fillRect/>
          </a:stretch>
        </p:blipFill>
        <p:spPr>
          <a:xfrm>
            <a:off x="7484597" y="316035"/>
            <a:ext cx="3276600" cy="876300"/>
          </a:xfrm>
          <a:prstGeom prst="rect">
            <a:avLst/>
          </a:prstGeom>
        </p:spPr>
      </p:pic>
      <p:pic>
        <p:nvPicPr>
          <p:cNvPr id="11" name="Picture 10">
            <a:extLst>
              <a:ext uri="{FF2B5EF4-FFF2-40B4-BE49-F238E27FC236}">
                <a16:creationId xmlns:a16="http://schemas.microsoft.com/office/drawing/2014/main" id="{11C86998-D8D5-2DDD-DB3D-F3ECB2BE638E}"/>
              </a:ext>
            </a:extLst>
          </p:cNvPr>
          <p:cNvPicPr>
            <a:picLocks noChangeAspect="1"/>
          </p:cNvPicPr>
          <p:nvPr/>
        </p:nvPicPr>
        <p:blipFill>
          <a:blip r:embed="rId8"/>
          <a:stretch>
            <a:fillRect/>
          </a:stretch>
        </p:blipFill>
        <p:spPr>
          <a:xfrm>
            <a:off x="8019169" y="5133145"/>
            <a:ext cx="1889446" cy="1586326"/>
          </a:xfrm>
          <a:prstGeom prst="rect">
            <a:avLst/>
          </a:prstGeom>
        </p:spPr>
      </p:pic>
      <p:pic>
        <p:nvPicPr>
          <p:cNvPr id="12" name="Picture 11">
            <a:extLst>
              <a:ext uri="{FF2B5EF4-FFF2-40B4-BE49-F238E27FC236}">
                <a16:creationId xmlns:a16="http://schemas.microsoft.com/office/drawing/2014/main" id="{48A2CA46-64F2-2944-5E1A-396BDF6741F8}"/>
              </a:ext>
            </a:extLst>
          </p:cNvPr>
          <p:cNvPicPr>
            <a:picLocks noChangeAspect="1"/>
          </p:cNvPicPr>
          <p:nvPr/>
        </p:nvPicPr>
        <p:blipFill>
          <a:blip r:embed="rId9"/>
          <a:stretch>
            <a:fillRect/>
          </a:stretch>
        </p:blipFill>
        <p:spPr>
          <a:xfrm>
            <a:off x="182096" y="4151435"/>
            <a:ext cx="5072649" cy="462768"/>
          </a:xfrm>
          <a:prstGeom prst="rect">
            <a:avLst/>
          </a:prstGeom>
        </p:spPr>
      </p:pic>
    </p:spTree>
    <p:extLst>
      <p:ext uri="{BB962C8B-B14F-4D97-AF65-F5344CB8AC3E}">
        <p14:creationId xmlns:p14="http://schemas.microsoft.com/office/powerpoint/2010/main" val="2210544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30A72-9646-7152-9DB2-88E82E184983}"/>
              </a:ext>
            </a:extLst>
          </p:cNvPr>
          <p:cNvPicPr>
            <a:picLocks noChangeAspect="1"/>
          </p:cNvPicPr>
          <p:nvPr/>
        </p:nvPicPr>
        <p:blipFill>
          <a:blip r:embed="rId2"/>
          <a:stretch>
            <a:fillRect/>
          </a:stretch>
        </p:blipFill>
        <p:spPr>
          <a:xfrm>
            <a:off x="2420229" y="364685"/>
            <a:ext cx="7026530" cy="1632926"/>
          </a:xfrm>
          <a:prstGeom prst="rect">
            <a:avLst/>
          </a:prstGeom>
        </p:spPr>
      </p:pic>
      <p:pic>
        <p:nvPicPr>
          <p:cNvPr id="5" name="Picture 4">
            <a:extLst>
              <a:ext uri="{FF2B5EF4-FFF2-40B4-BE49-F238E27FC236}">
                <a16:creationId xmlns:a16="http://schemas.microsoft.com/office/drawing/2014/main" id="{9A1372DD-C7AA-AC4C-97F1-E37E03B1BE9B}"/>
              </a:ext>
            </a:extLst>
          </p:cNvPr>
          <p:cNvPicPr>
            <a:picLocks noChangeAspect="1"/>
          </p:cNvPicPr>
          <p:nvPr/>
        </p:nvPicPr>
        <p:blipFill>
          <a:blip r:embed="rId3"/>
          <a:stretch>
            <a:fillRect/>
          </a:stretch>
        </p:blipFill>
        <p:spPr>
          <a:xfrm>
            <a:off x="4521200" y="2906541"/>
            <a:ext cx="3149600" cy="3098800"/>
          </a:xfrm>
          <a:prstGeom prst="rect">
            <a:avLst/>
          </a:prstGeom>
        </p:spPr>
      </p:pic>
    </p:spTree>
    <p:extLst>
      <p:ext uri="{BB962C8B-B14F-4D97-AF65-F5344CB8AC3E}">
        <p14:creationId xmlns:p14="http://schemas.microsoft.com/office/powerpoint/2010/main" val="3625084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D8306E-E476-32CE-BB00-B640B4351104}"/>
              </a:ext>
            </a:extLst>
          </p:cNvPr>
          <p:cNvPicPr>
            <a:picLocks noChangeAspect="1"/>
          </p:cNvPicPr>
          <p:nvPr/>
        </p:nvPicPr>
        <p:blipFill>
          <a:blip r:embed="rId2"/>
          <a:stretch>
            <a:fillRect/>
          </a:stretch>
        </p:blipFill>
        <p:spPr>
          <a:xfrm>
            <a:off x="292393" y="700159"/>
            <a:ext cx="6628912" cy="2732265"/>
          </a:xfrm>
          <a:prstGeom prst="rect">
            <a:avLst/>
          </a:prstGeom>
        </p:spPr>
      </p:pic>
      <p:pic>
        <p:nvPicPr>
          <p:cNvPr id="6" name="Picture 5">
            <a:extLst>
              <a:ext uri="{FF2B5EF4-FFF2-40B4-BE49-F238E27FC236}">
                <a16:creationId xmlns:a16="http://schemas.microsoft.com/office/drawing/2014/main" id="{1B65C685-3FD9-BF85-2BB4-140467DE8CAE}"/>
              </a:ext>
            </a:extLst>
          </p:cNvPr>
          <p:cNvPicPr>
            <a:picLocks noChangeAspect="1"/>
          </p:cNvPicPr>
          <p:nvPr/>
        </p:nvPicPr>
        <p:blipFill>
          <a:blip r:embed="rId3"/>
          <a:stretch>
            <a:fillRect/>
          </a:stretch>
        </p:blipFill>
        <p:spPr>
          <a:xfrm>
            <a:off x="8397533" y="213267"/>
            <a:ext cx="3162300" cy="3048000"/>
          </a:xfrm>
          <a:prstGeom prst="rect">
            <a:avLst/>
          </a:prstGeom>
        </p:spPr>
      </p:pic>
      <p:pic>
        <p:nvPicPr>
          <p:cNvPr id="7" name="Picture 6">
            <a:extLst>
              <a:ext uri="{FF2B5EF4-FFF2-40B4-BE49-F238E27FC236}">
                <a16:creationId xmlns:a16="http://schemas.microsoft.com/office/drawing/2014/main" id="{E6A578C6-46E5-3D93-3D59-CAC01D041DA5}"/>
              </a:ext>
            </a:extLst>
          </p:cNvPr>
          <p:cNvPicPr>
            <a:picLocks noChangeAspect="1"/>
          </p:cNvPicPr>
          <p:nvPr/>
        </p:nvPicPr>
        <p:blipFill>
          <a:blip r:embed="rId4"/>
          <a:stretch>
            <a:fillRect/>
          </a:stretch>
        </p:blipFill>
        <p:spPr>
          <a:xfrm>
            <a:off x="292393" y="3880246"/>
            <a:ext cx="6438900" cy="2870200"/>
          </a:xfrm>
          <a:prstGeom prst="rect">
            <a:avLst/>
          </a:prstGeom>
        </p:spPr>
      </p:pic>
      <p:pic>
        <p:nvPicPr>
          <p:cNvPr id="8" name="Picture 7">
            <a:extLst>
              <a:ext uri="{FF2B5EF4-FFF2-40B4-BE49-F238E27FC236}">
                <a16:creationId xmlns:a16="http://schemas.microsoft.com/office/drawing/2014/main" id="{3FB36C23-3330-C88E-E1ED-1C99D527B0EC}"/>
              </a:ext>
            </a:extLst>
          </p:cNvPr>
          <p:cNvPicPr>
            <a:picLocks noChangeAspect="1"/>
          </p:cNvPicPr>
          <p:nvPr/>
        </p:nvPicPr>
        <p:blipFill>
          <a:blip r:embed="rId5"/>
          <a:stretch>
            <a:fillRect/>
          </a:stretch>
        </p:blipFill>
        <p:spPr>
          <a:xfrm>
            <a:off x="8397533" y="3722664"/>
            <a:ext cx="2959100" cy="2933700"/>
          </a:xfrm>
          <a:prstGeom prst="rect">
            <a:avLst/>
          </a:prstGeom>
        </p:spPr>
      </p:pic>
      <p:pic>
        <p:nvPicPr>
          <p:cNvPr id="9" name="Picture 8">
            <a:extLst>
              <a:ext uri="{FF2B5EF4-FFF2-40B4-BE49-F238E27FC236}">
                <a16:creationId xmlns:a16="http://schemas.microsoft.com/office/drawing/2014/main" id="{D9423DEB-3D19-80DB-C213-E233612A9D87}"/>
              </a:ext>
            </a:extLst>
          </p:cNvPr>
          <p:cNvPicPr>
            <a:picLocks noChangeAspect="1"/>
          </p:cNvPicPr>
          <p:nvPr/>
        </p:nvPicPr>
        <p:blipFill>
          <a:blip r:embed="rId6"/>
          <a:stretch>
            <a:fillRect/>
          </a:stretch>
        </p:blipFill>
        <p:spPr>
          <a:xfrm>
            <a:off x="292393" y="75902"/>
            <a:ext cx="1295400" cy="495300"/>
          </a:xfrm>
          <a:prstGeom prst="rect">
            <a:avLst/>
          </a:prstGeom>
        </p:spPr>
      </p:pic>
    </p:spTree>
    <p:extLst>
      <p:ext uri="{BB962C8B-B14F-4D97-AF65-F5344CB8AC3E}">
        <p14:creationId xmlns:p14="http://schemas.microsoft.com/office/powerpoint/2010/main" val="3742404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4EBDC0-2A42-C4C9-DC0C-F1DB0CB80584}"/>
              </a:ext>
            </a:extLst>
          </p:cNvPr>
          <p:cNvPicPr>
            <a:picLocks noChangeAspect="1"/>
          </p:cNvPicPr>
          <p:nvPr/>
        </p:nvPicPr>
        <p:blipFill>
          <a:blip r:embed="rId2"/>
          <a:stretch>
            <a:fillRect/>
          </a:stretch>
        </p:blipFill>
        <p:spPr>
          <a:xfrm>
            <a:off x="39859" y="2280044"/>
            <a:ext cx="7772400" cy="1285036"/>
          </a:xfrm>
          <a:prstGeom prst="rect">
            <a:avLst/>
          </a:prstGeom>
        </p:spPr>
      </p:pic>
      <p:pic>
        <p:nvPicPr>
          <p:cNvPr id="5" name="Picture 4">
            <a:extLst>
              <a:ext uri="{FF2B5EF4-FFF2-40B4-BE49-F238E27FC236}">
                <a16:creationId xmlns:a16="http://schemas.microsoft.com/office/drawing/2014/main" id="{917CCBF8-5294-53CF-8292-C4EAE55B9AA4}"/>
              </a:ext>
            </a:extLst>
          </p:cNvPr>
          <p:cNvPicPr>
            <a:picLocks noChangeAspect="1"/>
          </p:cNvPicPr>
          <p:nvPr/>
        </p:nvPicPr>
        <p:blipFill>
          <a:blip r:embed="rId3"/>
          <a:stretch>
            <a:fillRect/>
          </a:stretch>
        </p:blipFill>
        <p:spPr>
          <a:xfrm>
            <a:off x="8265942" y="1041400"/>
            <a:ext cx="3657600" cy="4775200"/>
          </a:xfrm>
          <a:prstGeom prst="rect">
            <a:avLst/>
          </a:prstGeom>
        </p:spPr>
      </p:pic>
    </p:spTree>
    <p:extLst>
      <p:ext uri="{BB962C8B-B14F-4D97-AF65-F5344CB8AC3E}">
        <p14:creationId xmlns:p14="http://schemas.microsoft.com/office/powerpoint/2010/main" val="3708362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A24E2-F57A-8D10-A4BB-CB414425CE07}"/>
              </a:ext>
            </a:extLst>
          </p:cNvPr>
          <p:cNvPicPr>
            <a:picLocks noChangeAspect="1"/>
          </p:cNvPicPr>
          <p:nvPr/>
        </p:nvPicPr>
        <p:blipFill>
          <a:blip r:embed="rId2"/>
          <a:stretch>
            <a:fillRect/>
          </a:stretch>
        </p:blipFill>
        <p:spPr>
          <a:xfrm>
            <a:off x="0" y="1391974"/>
            <a:ext cx="7772400" cy="4074052"/>
          </a:xfrm>
          <a:prstGeom prst="rect">
            <a:avLst/>
          </a:prstGeom>
        </p:spPr>
      </p:pic>
      <p:pic>
        <p:nvPicPr>
          <p:cNvPr id="5" name="Picture 4">
            <a:extLst>
              <a:ext uri="{FF2B5EF4-FFF2-40B4-BE49-F238E27FC236}">
                <a16:creationId xmlns:a16="http://schemas.microsoft.com/office/drawing/2014/main" id="{3689002B-BE22-6E4C-1B37-B4E601286F04}"/>
              </a:ext>
            </a:extLst>
          </p:cNvPr>
          <p:cNvPicPr>
            <a:picLocks noChangeAspect="1"/>
          </p:cNvPicPr>
          <p:nvPr/>
        </p:nvPicPr>
        <p:blipFill>
          <a:blip r:embed="rId3"/>
          <a:stretch>
            <a:fillRect/>
          </a:stretch>
        </p:blipFill>
        <p:spPr>
          <a:xfrm>
            <a:off x="7302500" y="1803400"/>
            <a:ext cx="4889500" cy="3251200"/>
          </a:xfrm>
          <a:prstGeom prst="rect">
            <a:avLst/>
          </a:prstGeom>
        </p:spPr>
      </p:pic>
    </p:spTree>
    <p:extLst>
      <p:ext uri="{BB962C8B-B14F-4D97-AF65-F5344CB8AC3E}">
        <p14:creationId xmlns:p14="http://schemas.microsoft.com/office/powerpoint/2010/main" val="3162297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2D6E82-2DF4-A745-931C-FA7735212218}"/>
              </a:ext>
            </a:extLst>
          </p:cNvPr>
          <p:cNvPicPr>
            <a:picLocks noChangeAspect="1"/>
          </p:cNvPicPr>
          <p:nvPr/>
        </p:nvPicPr>
        <p:blipFill>
          <a:blip r:embed="rId2"/>
          <a:stretch>
            <a:fillRect/>
          </a:stretch>
        </p:blipFill>
        <p:spPr>
          <a:xfrm>
            <a:off x="7904285" y="3146083"/>
            <a:ext cx="3276600" cy="3708400"/>
          </a:xfrm>
          <a:prstGeom prst="rect">
            <a:avLst/>
          </a:prstGeom>
        </p:spPr>
      </p:pic>
      <p:pic>
        <p:nvPicPr>
          <p:cNvPr id="5" name="Picture 4">
            <a:extLst>
              <a:ext uri="{FF2B5EF4-FFF2-40B4-BE49-F238E27FC236}">
                <a16:creationId xmlns:a16="http://schemas.microsoft.com/office/drawing/2014/main" id="{DAAD9315-9A6F-4AFB-B006-4FF49CEC1115}"/>
              </a:ext>
            </a:extLst>
          </p:cNvPr>
          <p:cNvPicPr>
            <a:picLocks noChangeAspect="1"/>
          </p:cNvPicPr>
          <p:nvPr/>
        </p:nvPicPr>
        <p:blipFill>
          <a:blip r:embed="rId3"/>
          <a:stretch>
            <a:fillRect/>
          </a:stretch>
        </p:blipFill>
        <p:spPr>
          <a:xfrm>
            <a:off x="163732" y="952500"/>
            <a:ext cx="6350000" cy="4953000"/>
          </a:xfrm>
          <a:prstGeom prst="rect">
            <a:avLst/>
          </a:prstGeom>
        </p:spPr>
      </p:pic>
      <p:pic>
        <p:nvPicPr>
          <p:cNvPr id="6" name="Picture 5">
            <a:extLst>
              <a:ext uri="{FF2B5EF4-FFF2-40B4-BE49-F238E27FC236}">
                <a16:creationId xmlns:a16="http://schemas.microsoft.com/office/drawing/2014/main" id="{87506C48-6E87-84F7-A363-4C0F0D3EDFE4}"/>
              </a:ext>
            </a:extLst>
          </p:cNvPr>
          <p:cNvPicPr>
            <a:picLocks noChangeAspect="1"/>
          </p:cNvPicPr>
          <p:nvPr/>
        </p:nvPicPr>
        <p:blipFill>
          <a:blip r:embed="rId4"/>
          <a:stretch>
            <a:fillRect/>
          </a:stretch>
        </p:blipFill>
        <p:spPr>
          <a:xfrm>
            <a:off x="8861474" y="117963"/>
            <a:ext cx="2319411" cy="3028120"/>
          </a:xfrm>
          <a:prstGeom prst="rect">
            <a:avLst/>
          </a:prstGeom>
        </p:spPr>
      </p:pic>
    </p:spTree>
    <p:extLst>
      <p:ext uri="{BB962C8B-B14F-4D97-AF65-F5344CB8AC3E}">
        <p14:creationId xmlns:p14="http://schemas.microsoft.com/office/powerpoint/2010/main" val="3689264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AC012F-A585-B975-9E39-291BCF1AE269}"/>
              </a:ext>
            </a:extLst>
          </p:cNvPr>
          <p:cNvPicPr>
            <a:picLocks noChangeAspect="1"/>
          </p:cNvPicPr>
          <p:nvPr/>
        </p:nvPicPr>
        <p:blipFill>
          <a:blip r:embed="rId2"/>
          <a:stretch>
            <a:fillRect/>
          </a:stretch>
        </p:blipFill>
        <p:spPr>
          <a:xfrm>
            <a:off x="1350497" y="351691"/>
            <a:ext cx="8949741" cy="2616591"/>
          </a:xfrm>
          <a:prstGeom prst="rect">
            <a:avLst/>
          </a:prstGeom>
        </p:spPr>
      </p:pic>
      <p:pic>
        <p:nvPicPr>
          <p:cNvPr id="5" name="Picture 4">
            <a:extLst>
              <a:ext uri="{FF2B5EF4-FFF2-40B4-BE49-F238E27FC236}">
                <a16:creationId xmlns:a16="http://schemas.microsoft.com/office/drawing/2014/main" id="{30836C74-46DA-7EE8-E47E-D3F84F2F37DB}"/>
              </a:ext>
            </a:extLst>
          </p:cNvPr>
          <p:cNvPicPr>
            <a:picLocks noChangeAspect="1"/>
          </p:cNvPicPr>
          <p:nvPr/>
        </p:nvPicPr>
        <p:blipFill>
          <a:blip r:embed="rId3"/>
          <a:stretch>
            <a:fillRect/>
          </a:stretch>
        </p:blipFill>
        <p:spPr>
          <a:xfrm>
            <a:off x="3250810" y="3429000"/>
            <a:ext cx="4795910" cy="3330493"/>
          </a:xfrm>
          <a:prstGeom prst="rect">
            <a:avLst/>
          </a:prstGeom>
        </p:spPr>
      </p:pic>
    </p:spTree>
    <p:extLst>
      <p:ext uri="{BB962C8B-B14F-4D97-AF65-F5344CB8AC3E}">
        <p14:creationId xmlns:p14="http://schemas.microsoft.com/office/powerpoint/2010/main" val="2588422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18E39E-0C53-D135-4566-964D9B2E2AC8}"/>
              </a:ext>
            </a:extLst>
          </p:cNvPr>
          <p:cNvPicPr>
            <a:picLocks noChangeAspect="1"/>
          </p:cNvPicPr>
          <p:nvPr/>
        </p:nvPicPr>
        <p:blipFill>
          <a:blip r:embed="rId2"/>
          <a:stretch>
            <a:fillRect/>
          </a:stretch>
        </p:blipFill>
        <p:spPr>
          <a:xfrm>
            <a:off x="125144" y="212774"/>
            <a:ext cx="6400800" cy="2413000"/>
          </a:xfrm>
          <a:prstGeom prst="rect">
            <a:avLst/>
          </a:prstGeom>
        </p:spPr>
      </p:pic>
      <p:pic>
        <p:nvPicPr>
          <p:cNvPr id="5" name="Picture 4">
            <a:extLst>
              <a:ext uri="{FF2B5EF4-FFF2-40B4-BE49-F238E27FC236}">
                <a16:creationId xmlns:a16="http://schemas.microsoft.com/office/drawing/2014/main" id="{28C53099-BA0D-590C-B074-7FEC2723D617}"/>
              </a:ext>
            </a:extLst>
          </p:cNvPr>
          <p:cNvPicPr>
            <a:picLocks noChangeAspect="1"/>
          </p:cNvPicPr>
          <p:nvPr/>
        </p:nvPicPr>
        <p:blipFill>
          <a:blip r:embed="rId3"/>
          <a:stretch>
            <a:fillRect/>
          </a:stretch>
        </p:blipFill>
        <p:spPr>
          <a:xfrm>
            <a:off x="7541456" y="0"/>
            <a:ext cx="3200681" cy="2222695"/>
          </a:xfrm>
          <a:prstGeom prst="rect">
            <a:avLst/>
          </a:prstGeom>
        </p:spPr>
      </p:pic>
      <p:pic>
        <p:nvPicPr>
          <p:cNvPr id="6" name="Picture 5">
            <a:extLst>
              <a:ext uri="{FF2B5EF4-FFF2-40B4-BE49-F238E27FC236}">
                <a16:creationId xmlns:a16="http://schemas.microsoft.com/office/drawing/2014/main" id="{AF2A81DF-C8A8-408C-5134-76578BDC2778}"/>
              </a:ext>
            </a:extLst>
          </p:cNvPr>
          <p:cNvPicPr>
            <a:picLocks noChangeAspect="1"/>
          </p:cNvPicPr>
          <p:nvPr/>
        </p:nvPicPr>
        <p:blipFill>
          <a:blip r:embed="rId4"/>
          <a:stretch>
            <a:fillRect/>
          </a:stretch>
        </p:blipFill>
        <p:spPr>
          <a:xfrm>
            <a:off x="7541456" y="2625774"/>
            <a:ext cx="4114799" cy="3586293"/>
          </a:xfrm>
          <a:prstGeom prst="rect">
            <a:avLst/>
          </a:prstGeom>
        </p:spPr>
      </p:pic>
      <p:pic>
        <p:nvPicPr>
          <p:cNvPr id="7" name="Picture 6">
            <a:extLst>
              <a:ext uri="{FF2B5EF4-FFF2-40B4-BE49-F238E27FC236}">
                <a16:creationId xmlns:a16="http://schemas.microsoft.com/office/drawing/2014/main" id="{BAEF7938-D533-A029-8E44-2CF22672818F}"/>
              </a:ext>
            </a:extLst>
          </p:cNvPr>
          <p:cNvPicPr>
            <a:picLocks noChangeAspect="1"/>
          </p:cNvPicPr>
          <p:nvPr/>
        </p:nvPicPr>
        <p:blipFill>
          <a:blip r:embed="rId5"/>
          <a:stretch>
            <a:fillRect/>
          </a:stretch>
        </p:blipFill>
        <p:spPr>
          <a:xfrm>
            <a:off x="125144" y="2891301"/>
            <a:ext cx="6438900" cy="3860800"/>
          </a:xfrm>
          <a:prstGeom prst="rect">
            <a:avLst/>
          </a:prstGeom>
        </p:spPr>
      </p:pic>
    </p:spTree>
    <p:extLst>
      <p:ext uri="{BB962C8B-B14F-4D97-AF65-F5344CB8AC3E}">
        <p14:creationId xmlns:p14="http://schemas.microsoft.com/office/powerpoint/2010/main" val="3486148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730505-A13E-9A72-EF46-FAB748296A6E}"/>
              </a:ext>
            </a:extLst>
          </p:cNvPr>
          <p:cNvPicPr>
            <a:picLocks noChangeAspect="1"/>
          </p:cNvPicPr>
          <p:nvPr/>
        </p:nvPicPr>
        <p:blipFill>
          <a:blip r:embed="rId2"/>
          <a:stretch>
            <a:fillRect/>
          </a:stretch>
        </p:blipFill>
        <p:spPr>
          <a:xfrm>
            <a:off x="143314" y="3625850"/>
            <a:ext cx="6972300" cy="2209800"/>
          </a:xfrm>
          <a:prstGeom prst="rect">
            <a:avLst/>
          </a:prstGeom>
        </p:spPr>
      </p:pic>
      <p:pic>
        <p:nvPicPr>
          <p:cNvPr id="6" name="Picture 5">
            <a:extLst>
              <a:ext uri="{FF2B5EF4-FFF2-40B4-BE49-F238E27FC236}">
                <a16:creationId xmlns:a16="http://schemas.microsoft.com/office/drawing/2014/main" id="{6FC04F53-6032-7DA3-F059-D64158A0C12E}"/>
              </a:ext>
            </a:extLst>
          </p:cNvPr>
          <p:cNvPicPr>
            <a:picLocks noChangeAspect="1"/>
          </p:cNvPicPr>
          <p:nvPr/>
        </p:nvPicPr>
        <p:blipFill>
          <a:blip r:embed="rId3"/>
          <a:stretch>
            <a:fillRect/>
          </a:stretch>
        </p:blipFill>
        <p:spPr>
          <a:xfrm>
            <a:off x="237099" y="80889"/>
            <a:ext cx="6642100" cy="2997200"/>
          </a:xfrm>
          <a:prstGeom prst="rect">
            <a:avLst/>
          </a:prstGeom>
        </p:spPr>
      </p:pic>
      <p:pic>
        <p:nvPicPr>
          <p:cNvPr id="7" name="Picture 6">
            <a:extLst>
              <a:ext uri="{FF2B5EF4-FFF2-40B4-BE49-F238E27FC236}">
                <a16:creationId xmlns:a16="http://schemas.microsoft.com/office/drawing/2014/main" id="{2FB639F9-0100-621D-437B-31F3F35F9E87}"/>
              </a:ext>
            </a:extLst>
          </p:cNvPr>
          <p:cNvPicPr>
            <a:picLocks noChangeAspect="1"/>
          </p:cNvPicPr>
          <p:nvPr/>
        </p:nvPicPr>
        <p:blipFill>
          <a:blip r:embed="rId4"/>
          <a:stretch>
            <a:fillRect/>
          </a:stretch>
        </p:blipFill>
        <p:spPr>
          <a:xfrm>
            <a:off x="2306027" y="2838450"/>
            <a:ext cx="4203700" cy="1181100"/>
          </a:xfrm>
          <a:prstGeom prst="rect">
            <a:avLst/>
          </a:prstGeom>
        </p:spPr>
      </p:pic>
      <p:pic>
        <p:nvPicPr>
          <p:cNvPr id="8" name="Picture 7">
            <a:extLst>
              <a:ext uri="{FF2B5EF4-FFF2-40B4-BE49-F238E27FC236}">
                <a16:creationId xmlns:a16="http://schemas.microsoft.com/office/drawing/2014/main" id="{59FCA981-3286-E22A-761C-6B97CB0FFB4B}"/>
              </a:ext>
            </a:extLst>
          </p:cNvPr>
          <p:cNvPicPr>
            <a:picLocks noChangeAspect="1"/>
          </p:cNvPicPr>
          <p:nvPr/>
        </p:nvPicPr>
        <p:blipFill>
          <a:blip r:embed="rId5"/>
          <a:stretch>
            <a:fillRect/>
          </a:stretch>
        </p:blipFill>
        <p:spPr>
          <a:xfrm>
            <a:off x="8128000" y="260350"/>
            <a:ext cx="3251200" cy="6337300"/>
          </a:xfrm>
          <a:prstGeom prst="rect">
            <a:avLst/>
          </a:prstGeom>
        </p:spPr>
      </p:pic>
      <p:pic>
        <p:nvPicPr>
          <p:cNvPr id="9" name="Picture 8">
            <a:extLst>
              <a:ext uri="{FF2B5EF4-FFF2-40B4-BE49-F238E27FC236}">
                <a16:creationId xmlns:a16="http://schemas.microsoft.com/office/drawing/2014/main" id="{CA918CE0-EB44-3E8D-D38F-A798C0D013D8}"/>
              </a:ext>
            </a:extLst>
          </p:cNvPr>
          <p:cNvPicPr>
            <a:picLocks noChangeAspect="1"/>
          </p:cNvPicPr>
          <p:nvPr/>
        </p:nvPicPr>
        <p:blipFill>
          <a:blip r:embed="rId6"/>
          <a:stretch>
            <a:fillRect/>
          </a:stretch>
        </p:blipFill>
        <p:spPr>
          <a:xfrm>
            <a:off x="321114" y="5727700"/>
            <a:ext cx="6794500" cy="1130300"/>
          </a:xfrm>
          <a:prstGeom prst="rect">
            <a:avLst/>
          </a:prstGeom>
        </p:spPr>
      </p:pic>
    </p:spTree>
    <p:extLst>
      <p:ext uri="{BB962C8B-B14F-4D97-AF65-F5344CB8AC3E}">
        <p14:creationId xmlns:p14="http://schemas.microsoft.com/office/powerpoint/2010/main" val="1290280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4EF726-F4CF-65D4-422E-91FA913562DB}"/>
              </a:ext>
            </a:extLst>
          </p:cNvPr>
          <p:cNvPicPr>
            <a:picLocks noChangeAspect="1"/>
          </p:cNvPicPr>
          <p:nvPr/>
        </p:nvPicPr>
        <p:blipFill>
          <a:blip r:embed="rId2"/>
          <a:stretch>
            <a:fillRect/>
          </a:stretch>
        </p:blipFill>
        <p:spPr>
          <a:xfrm>
            <a:off x="202810" y="260350"/>
            <a:ext cx="6553200" cy="3225800"/>
          </a:xfrm>
          <a:prstGeom prst="rect">
            <a:avLst/>
          </a:prstGeom>
        </p:spPr>
      </p:pic>
      <p:pic>
        <p:nvPicPr>
          <p:cNvPr id="5" name="Picture 4">
            <a:extLst>
              <a:ext uri="{FF2B5EF4-FFF2-40B4-BE49-F238E27FC236}">
                <a16:creationId xmlns:a16="http://schemas.microsoft.com/office/drawing/2014/main" id="{E51791E7-AA16-D26C-A19E-2F9806105125}"/>
              </a:ext>
            </a:extLst>
          </p:cNvPr>
          <p:cNvPicPr>
            <a:picLocks noChangeAspect="1"/>
          </p:cNvPicPr>
          <p:nvPr/>
        </p:nvPicPr>
        <p:blipFill>
          <a:blip r:embed="rId3"/>
          <a:stretch>
            <a:fillRect/>
          </a:stretch>
        </p:blipFill>
        <p:spPr>
          <a:xfrm>
            <a:off x="8479693" y="260350"/>
            <a:ext cx="3251200" cy="6337300"/>
          </a:xfrm>
          <a:prstGeom prst="rect">
            <a:avLst/>
          </a:prstGeom>
        </p:spPr>
      </p:pic>
    </p:spTree>
    <p:extLst>
      <p:ext uri="{BB962C8B-B14F-4D97-AF65-F5344CB8AC3E}">
        <p14:creationId xmlns:p14="http://schemas.microsoft.com/office/powerpoint/2010/main" val="2245638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EC6F01-DB1B-3709-B95D-6E326D5C278D}"/>
              </a:ext>
            </a:extLst>
          </p:cNvPr>
          <p:cNvPicPr>
            <a:picLocks noChangeAspect="1"/>
          </p:cNvPicPr>
          <p:nvPr/>
        </p:nvPicPr>
        <p:blipFill>
          <a:blip r:embed="rId2"/>
          <a:stretch>
            <a:fillRect/>
          </a:stretch>
        </p:blipFill>
        <p:spPr>
          <a:xfrm>
            <a:off x="0" y="0"/>
            <a:ext cx="6591300" cy="6718300"/>
          </a:xfrm>
          <a:prstGeom prst="rect">
            <a:avLst/>
          </a:prstGeom>
        </p:spPr>
      </p:pic>
      <p:pic>
        <p:nvPicPr>
          <p:cNvPr id="5" name="Picture 4">
            <a:extLst>
              <a:ext uri="{FF2B5EF4-FFF2-40B4-BE49-F238E27FC236}">
                <a16:creationId xmlns:a16="http://schemas.microsoft.com/office/drawing/2014/main" id="{5CA71129-3BDB-B23C-3CDF-BA72EDC5131A}"/>
              </a:ext>
            </a:extLst>
          </p:cNvPr>
          <p:cNvPicPr>
            <a:picLocks noChangeAspect="1"/>
          </p:cNvPicPr>
          <p:nvPr/>
        </p:nvPicPr>
        <p:blipFill>
          <a:blip r:embed="rId3"/>
          <a:stretch>
            <a:fillRect/>
          </a:stretch>
        </p:blipFill>
        <p:spPr>
          <a:xfrm>
            <a:off x="6845301" y="0"/>
            <a:ext cx="2724600" cy="1894929"/>
          </a:xfrm>
          <a:prstGeom prst="rect">
            <a:avLst/>
          </a:prstGeom>
        </p:spPr>
      </p:pic>
      <p:pic>
        <p:nvPicPr>
          <p:cNvPr id="6" name="Picture 5">
            <a:extLst>
              <a:ext uri="{FF2B5EF4-FFF2-40B4-BE49-F238E27FC236}">
                <a16:creationId xmlns:a16="http://schemas.microsoft.com/office/drawing/2014/main" id="{A3733A76-B901-C14A-0790-3DF5B913D95A}"/>
              </a:ext>
            </a:extLst>
          </p:cNvPr>
          <p:cNvPicPr>
            <a:picLocks noChangeAspect="1"/>
          </p:cNvPicPr>
          <p:nvPr/>
        </p:nvPicPr>
        <p:blipFill>
          <a:blip r:embed="rId4"/>
          <a:stretch>
            <a:fillRect/>
          </a:stretch>
        </p:blipFill>
        <p:spPr>
          <a:xfrm>
            <a:off x="9569901" y="451094"/>
            <a:ext cx="1307200" cy="642522"/>
          </a:xfrm>
          <a:prstGeom prst="rect">
            <a:avLst/>
          </a:prstGeom>
        </p:spPr>
      </p:pic>
      <p:pic>
        <p:nvPicPr>
          <p:cNvPr id="7" name="Picture 6">
            <a:extLst>
              <a:ext uri="{FF2B5EF4-FFF2-40B4-BE49-F238E27FC236}">
                <a16:creationId xmlns:a16="http://schemas.microsoft.com/office/drawing/2014/main" id="{B5B5D542-D9B4-EBDC-21E6-9AFF7796FF7E}"/>
              </a:ext>
            </a:extLst>
          </p:cNvPr>
          <p:cNvPicPr>
            <a:picLocks noChangeAspect="1"/>
          </p:cNvPicPr>
          <p:nvPr/>
        </p:nvPicPr>
        <p:blipFill>
          <a:blip r:embed="rId5"/>
          <a:stretch>
            <a:fillRect/>
          </a:stretch>
        </p:blipFill>
        <p:spPr>
          <a:xfrm>
            <a:off x="6877162" y="1753373"/>
            <a:ext cx="2946740" cy="2468028"/>
          </a:xfrm>
          <a:prstGeom prst="rect">
            <a:avLst/>
          </a:prstGeom>
        </p:spPr>
      </p:pic>
      <p:pic>
        <p:nvPicPr>
          <p:cNvPr id="8" name="Picture 7">
            <a:extLst>
              <a:ext uri="{FF2B5EF4-FFF2-40B4-BE49-F238E27FC236}">
                <a16:creationId xmlns:a16="http://schemas.microsoft.com/office/drawing/2014/main" id="{4A840CAB-C7CF-D41C-3B84-0DDFC6EACE1B}"/>
              </a:ext>
            </a:extLst>
          </p:cNvPr>
          <p:cNvPicPr>
            <a:picLocks noChangeAspect="1"/>
          </p:cNvPicPr>
          <p:nvPr/>
        </p:nvPicPr>
        <p:blipFill>
          <a:blip r:embed="rId6"/>
          <a:stretch>
            <a:fillRect/>
          </a:stretch>
        </p:blipFill>
        <p:spPr>
          <a:xfrm>
            <a:off x="7699547" y="3961051"/>
            <a:ext cx="546100" cy="520700"/>
          </a:xfrm>
          <a:prstGeom prst="rect">
            <a:avLst/>
          </a:prstGeom>
        </p:spPr>
      </p:pic>
      <p:pic>
        <p:nvPicPr>
          <p:cNvPr id="9" name="Picture 8">
            <a:extLst>
              <a:ext uri="{FF2B5EF4-FFF2-40B4-BE49-F238E27FC236}">
                <a16:creationId xmlns:a16="http://schemas.microsoft.com/office/drawing/2014/main" id="{DB023BE9-42E5-65FD-8594-068FC46FB3B5}"/>
              </a:ext>
            </a:extLst>
          </p:cNvPr>
          <p:cNvPicPr>
            <a:picLocks noChangeAspect="1"/>
          </p:cNvPicPr>
          <p:nvPr/>
        </p:nvPicPr>
        <p:blipFill>
          <a:blip r:embed="rId7"/>
          <a:stretch>
            <a:fillRect/>
          </a:stretch>
        </p:blipFill>
        <p:spPr>
          <a:xfrm>
            <a:off x="9384233" y="1809878"/>
            <a:ext cx="2985736" cy="2974340"/>
          </a:xfrm>
          <a:prstGeom prst="rect">
            <a:avLst/>
          </a:prstGeom>
        </p:spPr>
      </p:pic>
      <p:pic>
        <p:nvPicPr>
          <p:cNvPr id="11" name="Picture 10">
            <a:extLst>
              <a:ext uri="{FF2B5EF4-FFF2-40B4-BE49-F238E27FC236}">
                <a16:creationId xmlns:a16="http://schemas.microsoft.com/office/drawing/2014/main" id="{41AFEE55-85B0-7FC6-1A1F-EF8175CFB5B3}"/>
              </a:ext>
            </a:extLst>
          </p:cNvPr>
          <p:cNvPicPr>
            <a:picLocks noChangeAspect="1"/>
          </p:cNvPicPr>
          <p:nvPr/>
        </p:nvPicPr>
        <p:blipFill>
          <a:blip r:embed="rId8"/>
          <a:stretch>
            <a:fillRect/>
          </a:stretch>
        </p:blipFill>
        <p:spPr>
          <a:xfrm>
            <a:off x="6970673" y="4784218"/>
            <a:ext cx="2159000" cy="1943100"/>
          </a:xfrm>
          <a:prstGeom prst="rect">
            <a:avLst/>
          </a:prstGeom>
        </p:spPr>
      </p:pic>
      <p:pic>
        <p:nvPicPr>
          <p:cNvPr id="12" name="Picture 11">
            <a:extLst>
              <a:ext uri="{FF2B5EF4-FFF2-40B4-BE49-F238E27FC236}">
                <a16:creationId xmlns:a16="http://schemas.microsoft.com/office/drawing/2014/main" id="{EB459824-F6D5-19F0-C31E-53E9C78B2790}"/>
              </a:ext>
            </a:extLst>
          </p:cNvPr>
          <p:cNvPicPr>
            <a:picLocks noChangeAspect="1"/>
          </p:cNvPicPr>
          <p:nvPr/>
        </p:nvPicPr>
        <p:blipFill>
          <a:blip r:embed="rId9"/>
          <a:stretch>
            <a:fillRect/>
          </a:stretch>
        </p:blipFill>
        <p:spPr>
          <a:xfrm>
            <a:off x="8826951" y="5876676"/>
            <a:ext cx="1485900" cy="749300"/>
          </a:xfrm>
          <a:prstGeom prst="rect">
            <a:avLst/>
          </a:prstGeom>
        </p:spPr>
      </p:pic>
    </p:spTree>
    <p:extLst>
      <p:ext uri="{BB962C8B-B14F-4D97-AF65-F5344CB8AC3E}">
        <p14:creationId xmlns:p14="http://schemas.microsoft.com/office/powerpoint/2010/main" val="1426230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BE8A0-0E9F-A7B2-B388-C45E783997A9}"/>
              </a:ext>
            </a:extLst>
          </p:cNvPr>
          <p:cNvPicPr>
            <a:picLocks noChangeAspect="1"/>
          </p:cNvPicPr>
          <p:nvPr/>
        </p:nvPicPr>
        <p:blipFill>
          <a:blip r:embed="rId2"/>
          <a:stretch>
            <a:fillRect/>
          </a:stretch>
        </p:blipFill>
        <p:spPr>
          <a:xfrm>
            <a:off x="0" y="1590137"/>
            <a:ext cx="6908800" cy="3340100"/>
          </a:xfrm>
          <a:prstGeom prst="rect">
            <a:avLst/>
          </a:prstGeom>
        </p:spPr>
      </p:pic>
      <p:pic>
        <p:nvPicPr>
          <p:cNvPr id="5" name="Picture 4">
            <a:extLst>
              <a:ext uri="{FF2B5EF4-FFF2-40B4-BE49-F238E27FC236}">
                <a16:creationId xmlns:a16="http://schemas.microsoft.com/office/drawing/2014/main" id="{7F800330-5010-CCFA-6EDF-AAF240E0DFD6}"/>
              </a:ext>
            </a:extLst>
          </p:cNvPr>
          <p:cNvPicPr>
            <a:picLocks noChangeAspect="1"/>
          </p:cNvPicPr>
          <p:nvPr/>
        </p:nvPicPr>
        <p:blipFill>
          <a:blip r:embed="rId3"/>
          <a:stretch>
            <a:fillRect/>
          </a:stretch>
        </p:blipFill>
        <p:spPr>
          <a:xfrm>
            <a:off x="6538663" y="449189"/>
            <a:ext cx="5653337" cy="5781822"/>
          </a:xfrm>
          <a:prstGeom prst="rect">
            <a:avLst/>
          </a:prstGeom>
        </p:spPr>
      </p:pic>
    </p:spTree>
    <p:extLst>
      <p:ext uri="{BB962C8B-B14F-4D97-AF65-F5344CB8AC3E}">
        <p14:creationId xmlns:p14="http://schemas.microsoft.com/office/powerpoint/2010/main" val="3769601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40BDAC-75AB-3EF5-9936-428290B34024}"/>
              </a:ext>
            </a:extLst>
          </p:cNvPr>
          <p:cNvPicPr>
            <a:picLocks noChangeAspect="1"/>
          </p:cNvPicPr>
          <p:nvPr/>
        </p:nvPicPr>
        <p:blipFill>
          <a:blip r:embed="rId2"/>
          <a:stretch>
            <a:fillRect/>
          </a:stretch>
        </p:blipFill>
        <p:spPr>
          <a:xfrm>
            <a:off x="1564343" y="171059"/>
            <a:ext cx="9063314" cy="1798418"/>
          </a:xfrm>
          <a:prstGeom prst="rect">
            <a:avLst/>
          </a:prstGeom>
        </p:spPr>
      </p:pic>
      <p:pic>
        <p:nvPicPr>
          <p:cNvPr id="7" name="Picture 6">
            <a:extLst>
              <a:ext uri="{FF2B5EF4-FFF2-40B4-BE49-F238E27FC236}">
                <a16:creationId xmlns:a16="http://schemas.microsoft.com/office/drawing/2014/main" id="{0B186C54-242B-0A3D-18D6-5FA3D6DB9C63}"/>
              </a:ext>
            </a:extLst>
          </p:cNvPr>
          <p:cNvPicPr>
            <a:picLocks noChangeAspect="1"/>
          </p:cNvPicPr>
          <p:nvPr/>
        </p:nvPicPr>
        <p:blipFill>
          <a:blip r:embed="rId3"/>
          <a:stretch>
            <a:fillRect/>
          </a:stretch>
        </p:blipFill>
        <p:spPr>
          <a:xfrm>
            <a:off x="420174" y="2759857"/>
            <a:ext cx="6225008" cy="3373022"/>
          </a:xfrm>
          <a:prstGeom prst="rect">
            <a:avLst/>
          </a:prstGeom>
        </p:spPr>
      </p:pic>
      <p:pic>
        <p:nvPicPr>
          <p:cNvPr id="8" name="Picture 7">
            <a:extLst>
              <a:ext uri="{FF2B5EF4-FFF2-40B4-BE49-F238E27FC236}">
                <a16:creationId xmlns:a16="http://schemas.microsoft.com/office/drawing/2014/main" id="{E6C4221A-2165-AACA-F791-E31070222A5C}"/>
              </a:ext>
            </a:extLst>
          </p:cNvPr>
          <p:cNvPicPr>
            <a:picLocks noChangeAspect="1"/>
          </p:cNvPicPr>
          <p:nvPr/>
        </p:nvPicPr>
        <p:blipFill>
          <a:blip r:embed="rId4"/>
          <a:stretch>
            <a:fillRect/>
          </a:stretch>
        </p:blipFill>
        <p:spPr>
          <a:xfrm>
            <a:off x="7694930" y="2321266"/>
            <a:ext cx="2654300" cy="1765300"/>
          </a:xfrm>
          <a:prstGeom prst="rect">
            <a:avLst/>
          </a:prstGeom>
        </p:spPr>
      </p:pic>
      <p:pic>
        <p:nvPicPr>
          <p:cNvPr id="9" name="Picture 8">
            <a:extLst>
              <a:ext uri="{FF2B5EF4-FFF2-40B4-BE49-F238E27FC236}">
                <a16:creationId xmlns:a16="http://schemas.microsoft.com/office/drawing/2014/main" id="{7EE9D32E-71B9-9118-4878-2BD62190D17C}"/>
              </a:ext>
            </a:extLst>
          </p:cNvPr>
          <p:cNvPicPr>
            <a:picLocks noChangeAspect="1"/>
          </p:cNvPicPr>
          <p:nvPr/>
        </p:nvPicPr>
        <p:blipFill>
          <a:blip r:embed="rId5"/>
          <a:stretch>
            <a:fillRect/>
          </a:stretch>
        </p:blipFill>
        <p:spPr>
          <a:xfrm>
            <a:off x="8094296" y="4391064"/>
            <a:ext cx="2254934" cy="2466936"/>
          </a:xfrm>
          <a:prstGeom prst="rect">
            <a:avLst/>
          </a:prstGeom>
        </p:spPr>
      </p:pic>
    </p:spTree>
    <p:extLst>
      <p:ext uri="{BB962C8B-B14F-4D97-AF65-F5344CB8AC3E}">
        <p14:creationId xmlns:p14="http://schemas.microsoft.com/office/powerpoint/2010/main" val="4284528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BB9336-D12A-10FB-9D69-1D6D5CE295CD}"/>
              </a:ext>
            </a:extLst>
          </p:cNvPr>
          <p:cNvPicPr>
            <a:picLocks noChangeAspect="1"/>
          </p:cNvPicPr>
          <p:nvPr/>
        </p:nvPicPr>
        <p:blipFill>
          <a:blip r:embed="rId2"/>
          <a:stretch>
            <a:fillRect/>
          </a:stretch>
        </p:blipFill>
        <p:spPr>
          <a:xfrm>
            <a:off x="38100" y="0"/>
            <a:ext cx="5673383" cy="3582571"/>
          </a:xfrm>
          <a:prstGeom prst="rect">
            <a:avLst/>
          </a:prstGeom>
        </p:spPr>
      </p:pic>
      <p:pic>
        <p:nvPicPr>
          <p:cNvPr id="5" name="Picture 4">
            <a:extLst>
              <a:ext uri="{FF2B5EF4-FFF2-40B4-BE49-F238E27FC236}">
                <a16:creationId xmlns:a16="http://schemas.microsoft.com/office/drawing/2014/main" id="{4E49886A-CA5D-E179-07AB-6096CB42F85A}"/>
              </a:ext>
            </a:extLst>
          </p:cNvPr>
          <p:cNvPicPr>
            <a:picLocks noChangeAspect="1"/>
          </p:cNvPicPr>
          <p:nvPr/>
        </p:nvPicPr>
        <p:blipFill>
          <a:blip r:embed="rId3"/>
          <a:stretch>
            <a:fillRect/>
          </a:stretch>
        </p:blipFill>
        <p:spPr>
          <a:xfrm>
            <a:off x="8012723" y="198023"/>
            <a:ext cx="3200400" cy="3429000"/>
          </a:xfrm>
          <a:prstGeom prst="rect">
            <a:avLst/>
          </a:prstGeom>
        </p:spPr>
      </p:pic>
      <p:pic>
        <p:nvPicPr>
          <p:cNvPr id="6" name="Picture 5">
            <a:extLst>
              <a:ext uri="{FF2B5EF4-FFF2-40B4-BE49-F238E27FC236}">
                <a16:creationId xmlns:a16="http://schemas.microsoft.com/office/drawing/2014/main" id="{A7123B1E-F384-A519-CC47-12BC90757CAD}"/>
              </a:ext>
            </a:extLst>
          </p:cNvPr>
          <p:cNvPicPr>
            <a:picLocks noChangeAspect="1"/>
          </p:cNvPicPr>
          <p:nvPr/>
        </p:nvPicPr>
        <p:blipFill>
          <a:blip r:embed="rId4"/>
          <a:stretch>
            <a:fillRect/>
          </a:stretch>
        </p:blipFill>
        <p:spPr>
          <a:xfrm>
            <a:off x="0" y="3627023"/>
            <a:ext cx="5810250" cy="2109454"/>
          </a:xfrm>
          <a:prstGeom prst="rect">
            <a:avLst/>
          </a:prstGeom>
        </p:spPr>
      </p:pic>
      <p:pic>
        <p:nvPicPr>
          <p:cNvPr id="7" name="Picture 6">
            <a:extLst>
              <a:ext uri="{FF2B5EF4-FFF2-40B4-BE49-F238E27FC236}">
                <a16:creationId xmlns:a16="http://schemas.microsoft.com/office/drawing/2014/main" id="{B0CE835D-5FBE-81CC-17BE-08FECEDD3C58}"/>
              </a:ext>
            </a:extLst>
          </p:cNvPr>
          <p:cNvPicPr>
            <a:picLocks noChangeAspect="1"/>
          </p:cNvPicPr>
          <p:nvPr/>
        </p:nvPicPr>
        <p:blipFill>
          <a:blip r:embed="rId5"/>
          <a:stretch>
            <a:fillRect/>
          </a:stretch>
        </p:blipFill>
        <p:spPr>
          <a:xfrm>
            <a:off x="7936523" y="4097217"/>
            <a:ext cx="3276600" cy="2082800"/>
          </a:xfrm>
          <a:prstGeom prst="rect">
            <a:avLst/>
          </a:prstGeom>
        </p:spPr>
      </p:pic>
      <p:pic>
        <p:nvPicPr>
          <p:cNvPr id="8" name="Picture 7">
            <a:extLst>
              <a:ext uri="{FF2B5EF4-FFF2-40B4-BE49-F238E27FC236}">
                <a16:creationId xmlns:a16="http://schemas.microsoft.com/office/drawing/2014/main" id="{E338B96A-7598-C544-8D8A-AECE1E92298C}"/>
              </a:ext>
            </a:extLst>
          </p:cNvPr>
          <p:cNvPicPr>
            <a:picLocks noChangeAspect="1"/>
          </p:cNvPicPr>
          <p:nvPr/>
        </p:nvPicPr>
        <p:blipFill>
          <a:blip r:embed="rId6"/>
          <a:stretch>
            <a:fillRect/>
          </a:stretch>
        </p:blipFill>
        <p:spPr>
          <a:xfrm>
            <a:off x="0" y="5690758"/>
            <a:ext cx="5261317" cy="1228758"/>
          </a:xfrm>
          <a:prstGeom prst="rect">
            <a:avLst/>
          </a:prstGeom>
        </p:spPr>
      </p:pic>
    </p:spTree>
    <p:extLst>
      <p:ext uri="{BB962C8B-B14F-4D97-AF65-F5344CB8AC3E}">
        <p14:creationId xmlns:p14="http://schemas.microsoft.com/office/powerpoint/2010/main" val="3876153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A9CCCF-E093-B1DE-E070-764FA19846A3}"/>
              </a:ext>
            </a:extLst>
          </p:cNvPr>
          <p:cNvPicPr>
            <a:picLocks noChangeAspect="1"/>
          </p:cNvPicPr>
          <p:nvPr/>
        </p:nvPicPr>
        <p:blipFill>
          <a:blip r:embed="rId2"/>
          <a:stretch>
            <a:fillRect/>
          </a:stretch>
        </p:blipFill>
        <p:spPr>
          <a:xfrm>
            <a:off x="241300" y="189230"/>
            <a:ext cx="5854700" cy="1358900"/>
          </a:xfrm>
          <a:prstGeom prst="rect">
            <a:avLst/>
          </a:prstGeom>
        </p:spPr>
      </p:pic>
      <p:pic>
        <p:nvPicPr>
          <p:cNvPr id="5" name="Picture 4">
            <a:extLst>
              <a:ext uri="{FF2B5EF4-FFF2-40B4-BE49-F238E27FC236}">
                <a16:creationId xmlns:a16="http://schemas.microsoft.com/office/drawing/2014/main" id="{12CA6DD4-7789-AF07-0DC6-26AED7C37486}"/>
              </a:ext>
            </a:extLst>
          </p:cNvPr>
          <p:cNvPicPr>
            <a:picLocks noChangeAspect="1"/>
          </p:cNvPicPr>
          <p:nvPr/>
        </p:nvPicPr>
        <p:blipFill>
          <a:blip r:embed="rId3"/>
          <a:stretch>
            <a:fillRect/>
          </a:stretch>
        </p:blipFill>
        <p:spPr>
          <a:xfrm>
            <a:off x="8012723" y="198023"/>
            <a:ext cx="3200400" cy="3429000"/>
          </a:xfrm>
          <a:prstGeom prst="rect">
            <a:avLst/>
          </a:prstGeom>
        </p:spPr>
      </p:pic>
      <p:pic>
        <p:nvPicPr>
          <p:cNvPr id="7" name="Picture 6">
            <a:extLst>
              <a:ext uri="{FF2B5EF4-FFF2-40B4-BE49-F238E27FC236}">
                <a16:creationId xmlns:a16="http://schemas.microsoft.com/office/drawing/2014/main" id="{87BC582B-8616-2934-37DC-AB112EAB07EB}"/>
              </a:ext>
            </a:extLst>
          </p:cNvPr>
          <p:cNvPicPr>
            <a:picLocks noChangeAspect="1"/>
          </p:cNvPicPr>
          <p:nvPr/>
        </p:nvPicPr>
        <p:blipFill>
          <a:blip r:embed="rId4"/>
          <a:stretch>
            <a:fillRect/>
          </a:stretch>
        </p:blipFill>
        <p:spPr>
          <a:xfrm>
            <a:off x="8012723" y="3627023"/>
            <a:ext cx="2705491" cy="3099598"/>
          </a:xfrm>
          <a:prstGeom prst="rect">
            <a:avLst/>
          </a:prstGeom>
        </p:spPr>
      </p:pic>
      <p:pic>
        <p:nvPicPr>
          <p:cNvPr id="8" name="Picture 7">
            <a:extLst>
              <a:ext uri="{FF2B5EF4-FFF2-40B4-BE49-F238E27FC236}">
                <a16:creationId xmlns:a16="http://schemas.microsoft.com/office/drawing/2014/main" id="{F61DE0E9-C01D-6306-DD4F-2F18830D46A5}"/>
              </a:ext>
            </a:extLst>
          </p:cNvPr>
          <p:cNvPicPr>
            <a:picLocks noChangeAspect="1"/>
          </p:cNvPicPr>
          <p:nvPr/>
        </p:nvPicPr>
        <p:blipFill>
          <a:blip r:embed="rId5"/>
          <a:stretch>
            <a:fillRect/>
          </a:stretch>
        </p:blipFill>
        <p:spPr>
          <a:xfrm>
            <a:off x="292100" y="2560223"/>
            <a:ext cx="5803900" cy="1066800"/>
          </a:xfrm>
          <a:prstGeom prst="rect">
            <a:avLst/>
          </a:prstGeom>
        </p:spPr>
      </p:pic>
      <p:pic>
        <p:nvPicPr>
          <p:cNvPr id="9" name="Picture 8">
            <a:extLst>
              <a:ext uri="{FF2B5EF4-FFF2-40B4-BE49-F238E27FC236}">
                <a16:creationId xmlns:a16="http://schemas.microsoft.com/office/drawing/2014/main" id="{32FC6DFC-898A-20D1-126D-13C76BCDE9B8}"/>
              </a:ext>
            </a:extLst>
          </p:cNvPr>
          <p:cNvPicPr>
            <a:picLocks noChangeAspect="1"/>
          </p:cNvPicPr>
          <p:nvPr/>
        </p:nvPicPr>
        <p:blipFill>
          <a:blip r:embed="rId6"/>
          <a:stretch>
            <a:fillRect/>
          </a:stretch>
        </p:blipFill>
        <p:spPr>
          <a:xfrm>
            <a:off x="292100" y="1966352"/>
            <a:ext cx="2730500" cy="419100"/>
          </a:xfrm>
          <a:prstGeom prst="rect">
            <a:avLst/>
          </a:prstGeom>
        </p:spPr>
      </p:pic>
    </p:spTree>
    <p:extLst>
      <p:ext uri="{BB962C8B-B14F-4D97-AF65-F5344CB8AC3E}">
        <p14:creationId xmlns:p14="http://schemas.microsoft.com/office/powerpoint/2010/main" val="347384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89002B-BE22-6E4C-1B37-B4E601286F04}"/>
              </a:ext>
            </a:extLst>
          </p:cNvPr>
          <p:cNvPicPr>
            <a:picLocks noChangeAspect="1"/>
          </p:cNvPicPr>
          <p:nvPr/>
        </p:nvPicPr>
        <p:blipFill>
          <a:blip r:embed="rId2"/>
          <a:stretch>
            <a:fillRect/>
          </a:stretch>
        </p:blipFill>
        <p:spPr>
          <a:xfrm>
            <a:off x="7302500" y="1803400"/>
            <a:ext cx="4889500" cy="3251200"/>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D5F969-0DC8-6A2E-7CBA-A877D92C6ABD}"/>
                  </a:ext>
                </a:extLst>
              </p:cNvPr>
              <p:cNvSpPr txBox="1"/>
              <p:nvPr/>
            </p:nvSpPr>
            <p:spPr>
              <a:xfrm>
                <a:off x="391886" y="1028343"/>
                <a:ext cx="6910614" cy="4524315"/>
              </a:xfrm>
              <a:prstGeom prst="rect">
                <a:avLst/>
              </a:prstGeom>
              <a:noFill/>
            </p:spPr>
            <p:txBody>
              <a:bodyPr wrap="square">
                <a:spAutoFit/>
              </a:bodyPr>
              <a:lstStyle/>
              <a:p>
                <a:r>
                  <a:rPr lang="en-IT" dirty="0"/>
                  <a:t>1.2 EQUILIBRIO DI UN DEFORMABILE</a:t>
                </a:r>
              </a:p>
              <a:p>
                <a:r>
                  <a:rPr lang="en-IT" dirty="0"/>
                  <a:t>CORPO</a:t>
                </a:r>
              </a:p>
              <a:p>
                <a:r>
                  <a:rPr lang="en-IT" dirty="0"/>
                  <a:t>Poiché la statica gioca un ruolo importante sia nello sviluppo che nell'applicazione della meccanica dei materiali, è molto importante avere una buona conoscenza dei suoi fondamenti. Per questo motivo passeremo ora in rassegna alcuni dei principi fondamentali della statica che verranno utilizzati in tutto il testo.</a:t>
                </a:r>
              </a:p>
              <a:p>
                <a:endParaRPr lang="en-IT" dirty="0"/>
              </a:p>
              <a:p>
                <a:r>
                  <a:rPr lang="en-IT" dirty="0"/>
                  <a:t>Carichi. Un corpo può essere soggetto sia a carichi superficiali che a forze di volume. I carichi superficiali che agiscono su una piccola area di contatto sono rappresentati da forze concentrate, mentre i carichi distribuiti agiscono su una superficie maggiore del corpo. Quando il carico è complanare, come in Fig. 1-1a, allora una forza risultante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𝑅</m:t>
                        </m:r>
                      </m:sub>
                    </m:sSub>
                  </m:oMath>
                </a14:m>
                <a:r>
                  <a:rPr lang="en-IT" dirty="0"/>
                  <a:t> di un carico distribuito è uguale all'area sotto il diagramma di carico distribuito, e questa risultante agisce attraverso il centro geometrico o baricentro di quest'area.</a:t>
                </a:r>
              </a:p>
            </p:txBody>
          </p:sp>
        </mc:Choice>
        <mc:Fallback>
          <p:sp>
            <p:nvSpPr>
              <p:cNvPr id="3" name="TextBox 2">
                <a:extLst>
                  <a:ext uri="{FF2B5EF4-FFF2-40B4-BE49-F238E27FC236}">
                    <a16:creationId xmlns:a16="http://schemas.microsoft.com/office/drawing/2014/main" id="{BDD5F969-0DC8-6A2E-7CBA-A877D92C6ABD}"/>
                  </a:ext>
                </a:extLst>
              </p:cNvPr>
              <p:cNvSpPr txBox="1">
                <a:spLocks noRot="1" noChangeAspect="1" noMove="1" noResize="1" noEditPoints="1" noAdjustHandles="1" noChangeArrowheads="1" noChangeShapeType="1" noTextEdit="1"/>
              </p:cNvSpPr>
              <p:nvPr/>
            </p:nvSpPr>
            <p:spPr>
              <a:xfrm>
                <a:off x="391886" y="1028343"/>
                <a:ext cx="6910614" cy="4524315"/>
              </a:xfrm>
              <a:prstGeom prst="rect">
                <a:avLst/>
              </a:prstGeom>
              <a:blipFill>
                <a:blip r:embed="rId3"/>
                <a:stretch>
                  <a:fillRect l="-733" t="-840" b="-1120"/>
                </a:stretch>
              </a:blipFill>
            </p:spPr>
            <p:txBody>
              <a:bodyPr/>
              <a:lstStyle/>
              <a:p>
                <a:r>
                  <a:rPr lang="en-IT">
                    <a:noFill/>
                  </a:rPr>
                  <a:t> </a:t>
                </a:r>
              </a:p>
            </p:txBody>
          </p:sp>
        </mc:Fallback>
      </mc:AlternateContent>
    </p:spTree>
    <p:extLst>
      <p:ext uri="{BB962C8B-B14F-4D97-AF65-F5344CB8AC3E}">
        <p14:creationId xmlns:p14="http://schemas.microsoft.com/office/powerpoint/2010/main" val="203954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DDC0B0-CE8E-85F1-16FC-FBC6A2379D33}"/>
              </a:ext>
            </a:extLst>
          </p:cNvPr>
          <p:cNvPicPr>
            <a:picLocks noChangeAspect="1"/>
          </p:cNvPicPr>
          <p:nvPr/>
        </p:nvPicPr>
        <p:blipFill>
          <a:blip r:embed="rId2"/>
          <a:stretch>
            <a:fillRect/>
          </a:stretch>
        </p:blipFill>
        <p:spPr>
          <a:xfrm>
            <a:off x="198119" y="351691"/>
            <a:ext cx="11080651" cy="1955409"/>
          </a:xfrm>
          <a:prstGeom prst="rect">
            <a:avLst/>
          </a:prstGeom>
        </p:spPr>
      </p:pic>
      <p:pic>
        <p:nvPicPr>
          <p:cNvPr id="5" name="Picture 4">
            <a:extLst>
              <a:ext uri="{FF2B5EF4-FFF2-40B4-BE49-F238E27FC236}">
                <a16:creationId xmlns:a16="http://schemas.microsoft.com/office/drawing/2014/main" id="{D8F4E1A6-4539-6DA0-AC3B-9D2A95596232}"/>
              </a:ext>
            </a:extLst>
          </p:cNvPr>
          <p:cNvPicPr>
            <a:picLocks noChangeAspect="1"/>
          </p:cNvPicPr>
          <p:nvPr/>
        </p:nvPicPr>
        <p:blipFill>
          <a:blip r:embed="rId3"/>
          <a:stretch>
            <a:fillRect/>
          </a:stretch>
        </p:blipFill>
        <p:spPr>
          <a:xfrm>
            <a:off x="1737849" y="2639742"/>
            <a:ext cx="6111924" cy="3822318"/>
          </a:xfrm>
          <a:prstGeom prst="rect">
            <a:avLst/>
          </a:prstGeom>
        </p:spPr>
      </p:pic>
      <p:pic>
        <p:nvPicPr>
          <p:cNvPr id="6" name="Picture 5">
            <a:extLst>
              <a:ext uri="{FF2B5EF4-FFF2-40B4-BE49-F238E27FC236}">
                <a16:creationId xmlns:a16="http://schemas.microsoft.com/office/drawing/2014/main" id="{23673AF5-A86F-54CA-4FDC-C4DD101DC740}"/>
              </a:ext>
            </a:extLst>
          </p:cNvPr>
          <p:cNvPicPr>
            <a:picLocks noChangeAspect="1"/>
          </p:cNvPicPr>
          <p:nvPr/>
        </p:nvPicPr>
        <p:blipFill>
          <a:blip r:embed="rId4"/>
          <a:stretch>
            <a:fillRect/>
          </a:stretch>
        </p:blipFill>
        <p:spPr>
          <a:xfrm>
            <a:off x="6220656" y="5788960"/>
            <a:ext cx="1549400" cy="673100"/>
          </a:xfrm>
          <a:prstGeom prst="rect">
            <a:avLst/>
          </a:prstGeom>
        </p:spPr>
      </p:pic>
    </p:spTree>
    <p:extLst>
      <p:ext uri="{BB962C8B-B14F-4D97-AF65-F5344CB8AC3E}">
        <p14:creationId xmlns:p14="http://schemas.microsoft.com/office/powerpoint/2010/main" val="1037022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CCDAC5-8721-7281-6733-42F26DBABC71}"/>
              </a:ext>
            </a:extLst>
          </p:cNvPr>
          <p:cNvPicPr>
            <a:picLocks noChangeAspect="1"/>
          </p:cNvPicPr>
          <p:nvPr/>
        </p:nvPicPr>
        <p:blipFill>
          <a:blip r:embed="rId2"/>
          <a:stretch>
            <a:fillRect/>
          </a:stretch>
        </p:blipFill>
        <p:spPr>
          <a:xfrm>
            <a:off x="212285" y="952500"/>
            <a:ext cx="6337300" cy="4953000"/>
          </a:xfrm>
          <a:prstGeom prst="rect">
            <a:avLst/>
          </a:prstGeom>
        </p:spPr>
      </p:pic>
      <p:pic>
        <p:nvPicPr>
          <p:cNvPr id="5" name="Picture 4">
            <a:extLst>
              <a:ext uri="{FF2B5EF4-FFF2-40B4-BE49-F238E27FC236}">
                <a16:creationId xmlns:a16="http://schemas.microsoft.com/office/drawing/2014/main" id="{C7ECBADD-DDC4-CC91-2BD5-FBA3607D0558}"/>
              </a:ext>
            </a:extLst>
          </p:cNvPr>
          <p:cNvPicPr>
            <a:picLocks noChangeAspect="1"/>
          </p:cNvPicPr>
          <p:nvPr/>
        </p:nvPicPr>
        <p:blipFill>
          <a:blip r:embed="rId3"/>
          <a:stretch>
            <a:fillRect/>
          </a:stretch>
        </p:blipFill>
        <p:spPr>
          <a:xfrm>
            <a:off x="7937793" y="1685192"/>
            <a:ext cx="2984500" cy="2082800"/>
          </a:xfrm>
          <a:prstGeom prst="rect">
            <a:avLst/>
          </a:prstGeom>
        </p:spPr>
      </p:pic>
      <p:pic>
        <p:nvPicPr>
          <p:cNvPr id="6" name="Picture 5">
            <a:extLst>
              <a:ext uri="{FF2B5EF4-FFF2-40B4-BE49-F238E27FC236}">
                <a16:creationId xmlns:a16="http://schemas.microsoft.com/office/drawing/2014/main" id="{A59354DF-A671-D39D-538A-A369BD99F578}"/>
              </a:ext>
            </a:extLst>
          </p:cNvPr>
          <p:cNvPicPr>
            <a:picLocks noChangeAspect="1"/>
          </p:cNvPicPr>
          <p:nvPr/>
        </p:nvPicPr>
        <p:blipFill>
          <a:blip r:embed="rId4"/>
          <a:stretch>
            <a:fillRect/>
          </a:stretch>
        </p:blipFill>
        <p:spPr>
          <a:xfrm>
            <a:off x="7683793" y="3767992"/>
            <a:ext cx="3492500" cy="2882900"/>
          </a:xfrm>
          <a:prstGeom prst="rect">
            <a:avLst/>
          </a:prstGeom>
        </p:spPr>
      </p:pic>
      <p:pic>
        <p:nvPicPr>
          <p:cNvPr id="7" name="Picture 6">
            <a:extLst>
              <a:ext uri="{FF2B5EF4-FFF2-40B4-BE49-F238E27FC236}">
                <a16:creationId xmlns:a16="http://schemas.microsoft.com/office/drawing/2014/main" id="{55F5E9AE-213A-795C-D986-BF3008F19A8B}"/>
              </a:ext>
            </a:extLst>
          </p:cNvPr>
          <p:cNvPicPr>
            <a:picLocks noChangeAspect="1"/>
          </p:cNvPicPr>
          <p:nvPr/>
        </p:nvPicPr>
        <p:blipFill>
          <a:blip r:embed="rId5"/>
          <a:stretch>
            <a:fillRect/>
          </a:stretch>
        </p:blipFill>
        <p:spPr>
          <a:xfrm>
            <a:off x="8038025" y="0"/>
            <a:ext cx="2784035" cy="1523982"/>
          </a:xfrm>
          <a:prstGeom prst="rect">
            <a:avLst/>
          </a:prstGeom>
        </p:spPr>
      </p:pic>
    </p:spTree>
    <p:extLst>
      <p:ext uri="{BB962C8B-B14F-4D97-AF65-F5344CB8AC3E}">
        <p14:creationId xmlns:p14="http://schemas.microsoft.com/office/powerpoint/2010/main" val="3685912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F2C87C-2DBE-4916-FD1D-6BA6E4C4B0E4}"/>
              </a:ext>
            </a:extLst>
          </p:cNvPr>
          <p:cNvPicPr>
            <a:picLocks noChangeAspect="1"/>
          </p:cNvPicPr>
          <p:nvPr/>
        </p:nvPicPr>
        <p:blipFill>
          <a:blip r:embed="rId2"/>
          <a:stretch>
            <a:fillRect/>
          </a:stretch>
        </p:blipFill>
        <p:spPr>
          <a:xfrm>
            <a:off x="2657524" y="812800"/>
            <a:ext cx="7073900" cy="5232400"/>
          </a:xfrm>
          <a:prstGeom prst="rect">
            <a:avLst/>
          </a:prstGeom>
        </p:spPr>
      </p:pic>
    </p:spTree>
    <p:extLst>
      <p:ext uri="{BB962C8B-B14F-4D97-AF65-F5344CB8AC3E}">
        <p14:creationId xmlns:p14="http://schemas.microsoft.com/office/powerpoint/2010/main" val="4066182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F2C87C-2DBE-4916-FD1D-6BA6E4C4B0E4}"/>
              </a:ext>
            </a:extLst>
          </p:cNvPr>
          <p:cNvPicPr>
            <a:picLocks noChangeAspect="1"/>
          </p:cNvPicPr>
          <p:nvPr/>
        </p:nvPicPr>
        <p:blipFill>
          <a:blip r:embed="rId3"/>
          <a:stretch>
            <a:fillRect/>
          </a:stretch>
        </p:blipFill>
        <p:spPr>
          <a:xfrm>
            <a:off x="2657524" y="812800"/>
            <a:ext cx="7073900" cy="5232400"/>
          </a:xfrm>
          <a:prstGeom prst="rect">
            <a:avLst/>
          </a:prstGeom>
        </p:spPr>
      </p:pic>
      <p:pic>
        <p:nvPicPr>
          <p:cNvPr id="3" name="Picture 2" descr="\documentclass{article}&#10;\usepackage{amsmath}&#10;\pagestyle{empty}&#10;\begin{document}&#10;&#10;L'elemento inclinato nella Figura 1-23a è soggetto ad una forza compressiva di $3000 \mathrm{~N}$. Determinare la tensione media di compressione lungo le superfici lisce di contatto definite da $AB$ e $BC$, e la tensione media di taglio lungo il piano orizzontale definito da $DB$.&#10;&#10;&#10;\end{document}" title="IguanaTex Bitmap Display">
            <a:extLst>
              <a:ext uri="{FF2B5EF4-FFF2-40B4-BE49-F238E27FC236}">
                <a16:creationId xmlns:a16="http://schemas.microsoft.com/office/drawing/2014/main" id="{391BF0E8-3505-717A-1FC5-8DF735477DCB}"/>
              </a:ext>
            </a:extLst>
          </p:cNvPr>
          <p:cNvPicPr>
            <a:picLocks noChangeAspect="1"/>
          </p:cNvPicPr>
          <p:nvPr>
            <p:custDataLst>
              <p:tags r:id="rId1"/>
            </p:custDataLst>
          </p:nvPr>
        </p:nvPicPr>
        <p:blipFill>
          <a:blip r:embed="rId4"/>
          <a:stretch>
            <a:fillRect/>
          </a:stretch>
        </p:blipFill>
        <p:spPr>
          <a:xfrm>
            <a:off x="2551014" y="1582737"/>
            <a:ext cx="7669671" cy="1003300"/>
          </a:xfrm>
          <a:prstGeom prst="rect">
            <a:avLst/>
          </a:prstGeom>
          <a:solidFill>
            <a:srgbClr val="FFFFFF"/>
          </a:solidFill>
        </p:spPr>
      </p:pic>
    </p:spTree>
    <p:extLst>
      <p:ext uri="{BB962C8B-B14F-4D97-AF65-F5344CB8AC3E}">
        <p14:creationId xmlns:p14="http://schemas.microsoft.com/office/powerpoint/2010/main" val="1765436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DA3FE8-D87B-441B-BB22-665244A7B44F}"/>
              </a:ext>
            </a:extLst>
          </p:cNvPr>
          <p:cNvPicPr>
            <a:picLocks noChangeAspect="1"/>
          </p:cNvPicPr>
          <p:nvPr/>
        </p:nvPicPr>
        <p:blipFill>
          <a:blip r:embed="rId2"/>
          <a:stretch>
            <a:fillRect/>
          </a:stretch>
        </p:blipFill>
        <p:spPr>
          <a:xfrm>
            <a:off x="328522" y="234363"/>
            <a:ext cx="3347835" cy="2859845"/>
          </a:xfrm>
          <a:prstGeom prst="rect">
            <a:avLst/>
          </a:prstGeom>
        </p:spPr>
      </p:pic>
      <p:pic>
        <p:nvPicPr>
          <p:cNvPr id="6" name="Picture 5">
            <a:extLst>
              <a:ext uri="{FF2B5EF4-FFF2-40B4-BE49-F238E27FC236}">
                <a16:creationId xmlns:a16="http://schemas.microsoft.com/office/drawing/2014/main" id="{37238F23-A93C-97C0-FBB9-49F13D038AEA}"/>
              </a:ext>
            </a:extLst>
          </p:cNvPr>
          <p:cNvPicPr>
            <a:picLocks noChangeAspect="1"/>
          </p:cNvPicPr>
          <p:nvPr/>
        </p:nvPicPr>
        <p:blipFill>
          <a:blip r:embed="rId3"/>
          <a:stretch>
            <a:fillRect/>
          </a:stretch>
        </p:blipFill>
        <p:spPr>
          <a:xfrm>
            <a:off x="7896681" y="76786"/>
            <a:ext cx="3289300" cy="3657600"/>
          </a:xfrm>
          <a:prstGeom prst="rect">
            <a:avLst/>
          </a:prstGeom>
        </p:spPr>
      </p:pic>
      <p:pic>
        <p:nvPicPr>
          <p:cNvPr id="7" name="Picture 6">
            <a:extLst>
              <a:ext uri="{FF2B5EF4-FFF2-40B4-BE49-F238E27FC236}">
                <a16:creationId xmlns:a16="http://schemas.microsoft.com/office/drawing/2014/main" id="{E3A34EA6-D3ED-CE8C-4E3A-E825C73B5575}"/>
              </a:ext>
            </a:extLst>
          </p:cNvPr>
          <p:cNvPicPr>
            <a:picLocks noChangeAspect="1"/>
          </p:cNvPicPr>
          <p:nvPr/>
        </p:nvPicPr>
        <p:blipFill>
          <a:blip r:embed="rId4"/>
          <a:stretch>
            <a:fillRect/>
          </a:stretch>
        </p:blipFill>
        <p:spPr>
          <a:xfrm>
            <a:off x="328522" y="3448637"/>
            <a:ext cx="6807200" cy="3175000"/>
          </a:xfrm>
          <a:prstGeom prst="rect">
            <a:avLst/>
          </a:prstGeom>
        </p:spPr>
      </p:pic>
      <p:pic>
        <p:nvPicPr>
          <p:cNvPr id="8" name="Picture 7">
            <a:extLst>
              <a:ext uri="{FF2B5EF4-FFF2-40B4-BE49-F238E27FC236}">
                <a16:creationId xmlns:a16="http://schemas.microsoft.com/office/drawing/2014/main" id="{60853638-B85B-1A14-5562-0AD1AB4A65D2}"/>
              </a:ext>
            </a:extLst>
          </p:cNvPr>
          <p:cNvPicPr>
            <a:picLocks noChangeAspect="1"/>
          </p:cNvPicPr>
          <p:nvPr/>
        </p:nvPicPr>
        <p:blipFill>
          <a:blip r:embed="rId5"/>
          <a:stretch>
            <a:fillRect/>
          </a:stretch>
        </p:blipFill>
        <p:spPr>
          <a:xfrm>
            <a:off x="7858581" y="4014763"/>
            <a:ext cx="3327400" cy="1612900"/>
          </a:xfrm>
          <a:prstGeom prst="rect">
            <a:avLst/>
          </a:prstGeom>
        </p:spPr>
      </p:pic>
    </p:spTree>
    <p:extLst>
      <p:ext uri="{BB962C8B-B14F-4D97-AF65-F5344CB8AC3E}">
        <p14:creationId xmlns:p14="http://schemas.microsoft.com/office/powerpoint/2010/main" val="1694391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DA3FE8-D87B-441B-BB22-665244A7B44F}"/>
              </a:ext>
            </a:extLst>
          </p:cNvPr>
          <p:cNvPicPr>
            <a:picLocks noChangeAspect="1"/>
          </p:cNvPicPr>
          <p:nvPr/>
        </p:nvPicPr>
        <p:blipFill>
          <a:blip r:embed="rId3"/>
          <a:stretch>
            <a:fillRect/>
          </a:stretch>
        </p:blipFill>
        <p:spPr>
          <a:xfrm>
            <a:off x="328522" y="234363"/>
            <a:ext cx="3347835" cy="2859845"/>
          </a:xfrm>
          <a:prstGeom prst="rect">
            <a:avLst/>
          </a:prstGeom>
        </p:spPr>
      </p:pic>
      <p:pic>
        <p:nvPicPr>
          <p:cNvPr id="6" name="Picture 5">
            <a:extLst>
              <a:ext uri="{FF2B5EF4-FFF2-40B4-BE49-F238E27FC236}">
                <a16:creationId xmlns:a16="http://schemas.microsoft.com/office/drawing/2014/main" id="{37238F23-A93C-97C0-FBB9-49F13D038AEA}"/>
              </a:ext>
            </a:extLst>
          </p:cNvPr>
          <p:cNvPicPr>
            <a:picLocks noChangeAspect="1"/>
          </p:cNvPicPr>
          <p:nvPr/>
        </p:nvPicPr>
        <p:blipFill>
          <a:blip r:embed="rId4"/>
          <a:stretch>
            <a:fillRect/>
          </a:stretch>
        </p:blipFill>
        <p:spPr>
          <a:xfrm>
            <a:off x="7896681" y="76786"/>
            <a:ext cx="3289300" cy="3657600"/>
          </a:xfrm>
          <a:prstGeom prst="rect">
            <a:avLst/>
          </a:prstGeom>
        </p:spPr>
      </p:pic>
      <p:pic>
        <p:nvPicPr>
          <p:cNvPr id="8" name="Picture 7">
            <a:extLst>
              <a:ext uri="{FF2B5EF4-FFF2-40B4-BE49-F238E27FC236}">
                <a16:creationId xmlns:a16="http://schemas.microsoft.com/office/drawing/2014/main" id="{60853638-B85B-1A14-5562-0AD1AB4A65D2}"/>
              </a:ext>
            </a:extLst>
          </p:cNvPr>
          <p:cNvPicPr>
            <a:picLocks noChangeAspect="1"/>
          </p:cNvPicPr>
          <p:nvPr/>
        </p:nvPicPr>
        <p:blipFill>
          <a:blip r:embed="rId5"/>
          <a:stretch>
            <a:fillRect/>
          </a:stretch>
        </p:blipFill>
        <p:spPr>
          <a:xfrm>
            <a:off x="7858581" y="4014763"/>
            <a:ext cx="3327400" cy="1612900"/>
          </a:xfrm>
          <a:prstGeom prst="rect">
            <a:avLst/>
          </a:prstGeom>
        </p:spPr>
      </p:pic>
      <p:pic>
        <p:nvPicPr>
          <p:cNvPr id="15" name="Picture 14" descr="\documentclass{article}&#10;\usepackage{amsmath}&#10;\pagestyle{empty}&#10;\begin{document}&#10;&#10;{\bf SOLUZIONE}&#10;&#10;\paragraph{Carichi interni.} Il diagramma di corpo libero dell'elemento inclinato è mostrato nella Fig. 1-23b. Le forze di compressione che agiscono sulle aree di contatto sono&#10;$$&#10;\begin{array}{lll}&#10;\stackrel{+}{\rightarrow} \Sigma F_x=0 ; &amp; F_{A B}-(3000 \mathrm{~N})\left(\frac{3}{5}\right)=0 &amp; F_{A B}=1800 \mathrm{~N} \\&#10;+\uparrow \Sigma F_y=0 ; &amp; F_{B C}-(3000 \mathrm{~N})\left(\frac{4}{5}\right)=0 &amp; F_{B C}=2400 \mathrm{~N}&#10;\end{array}&#10;$$&#10;Inoltre, dal diagramma di corpo libero del segmento superiore $A B D$ dell'elemento inferiore, Fig. 1-23c, la forza tagliante che agisce sul piano orizzontale sezionato $D B$ è&#10;$$&#10;\stackrel{+}{\rightarrow} \Sigma F_x=0 ; \quad V=1800 \mathrm{~N}&#10;$$&#10;&#10;&#10;\end{document}" title="IguanaTex Bitmap Display">
            <a:extLst>
              <a:ext uri="{FF2B5EF4-FFF2-40B4-BE49-F238E27FC236}">
                <a16:creationId xmlns:a16="http://schemas.microsoft.com/office/drawing/2014/main" id="{CBF2804E-83F2-F213-5D9C-2FB788FAECAB}"/>
              </a:ext>
            </a:extLst>
          </p:cNvPr>
          <p:cNvPicPr>
            <a:picLocks noChangeAspect="1"/>
          </p:cNvPicPr>
          <p:nvPr>
            <p:custDataLst>
              <p:tags r:id="rId1"/>
            </p:custDataLst>
          </p:nvPr>
        </p:nvPicPr>
        <p:blipFill>
          <a:blip r:embed="rId6"/>
          <a:stretch>
            <a:fillRect/>
          </a:stretch>
        </p:blipFill>
        <p:spPr>
          <a:xfrm>
            <a:off x="372971" y="3871184"/>
            <a:ext cx="6293581" cy="2431611"/>
          </a:xfrm>
          <a:prstGeom prst="rect">
            <a:avLst/>
          </a:prstGeom>
        </p:spPr>
      </p:pic>
    </p:spTree>
    <p:extLst>
      <p:ext uri="{BB962C8B-B14F-4D97-AF65-F5344CB8AC3E}">
        <p14:creationId xmlns:p14="http://schemas.microsoft.com/office/powerpoint/2010/main" val="3821842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582EA7-514C-35D2-327F-D64C26A7E64E}"/>
              </a:ext>
            </a:extLst>
          </p:cNvPr>
          <p:cNvPicPr>
            <a:picLocks noChangeAspect="1"/>
          </p:cNvPicPr>
          <p:nvPr/>
        </p:nvPicPr>
        <p:blipFill>
          <a:blip r:embed="rId2"/>
          <a:stretch>
            <a:fillRect/>
          </a:stretch>
        </p:blipFill>
        <p:spPr>
          <a:xfrm>
            <a:off x="172037" y="2939366"/>
            <a:ext cx="6896100" cy="3708400"/>
          </a:xfrm>
          <a:prstGeom prst="rect">
            <a:avLst/>
          </a:prstGeom>
        </p:spPr>
      </p:pic>
      <p:pic>
        <p:nvPicPr>
          <p:cNvPr id="5" name="Picture 4">
            <a:extLst>
              <a:ext uri="{FF2B5EF4-FFF2-40B4-BE49-F238E27FC236}">
                <a16:creationId xmlns:a16="http://schemas.microsoft.com/office/drawing/2014/main" id="{DA5C4ED7-4325-D8B5-3E19-1561C95484F0}"/>
              </a:ext>
            </a:extLst>
          </p:cNvPr>
          <p:cNvPicPr>
            <a:picLocks noChangeAspect="1"/>
          </p:cNvPicPr>
          <p:nvPr/>
        </p:nvPicPr>
        <p:blipFill>
          <a:blip r:embed="rId3"/>
          <a:stretch>
            <a:fillRect/>
          </a:stretch>
        </p:blipFill>
        <p:spPr>
          <a:xfrm>
            <a:off x="8374380" y="0"/>
            <a:ext cx="3124200" cy="5054600"/>
          </a:xfrm>
          <a:prstGeom prst="rect">
            <a:avLst/>
          </a:prstGeom>
        </p:spPr>
      </p:pic>
      <p:pic>
        <p:nvPicPr>
          <p:cNvPr id="6" name="Picture 5">
            <a:extLst>
              <a:ext uri="{FF2B5EF4-FFF2-40B4-BE49-F238E27FC236}">
                <a16:creationId xmlns:a16="http://schemas.microsoft.com/office/drawing/2014/main" id="{698A1136-E05B-AF3E-448C-117638F43377}"/>
              </a:ext>
            </a:extLst>
          </p:cNvPr>
          <p:cNvPicPr>
            <a:picLocks noChangeAspect="1"/>
          </p:cNvPicPr>
          <p:nvPr/>
        </p:nvPicPr>
        <p:blipFill>
          <a:blip r:embed="rId4"/>
          <a:stretch>
            <a:fillRect/>
          </a:stretch>
        </p:blipFill>
        <p:spPr>
          <a:xfrm>
            <a:off x="272252" y="0"/>
            <a:ext cx="3347835" cy="2859845"/>
          </a:xfrm>
          <a:prstGeom prst="rect">
            <a:avLst/>
          </a:prstGeom>
        </p:spPr>
      </p:pic>
    </p:spTree>
    <p:extLst>
      <p:ext uri="{BB962C8B-B14F-4D97-AF65-F5344CB8AC3E}">
        <p14:creationId xmlns:p14="http://schemas.microsoft.com/office/powerpoint/2010/main" val="1517344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F80CA-7889-E7BE-4B3D-A4940C7F21AC}"/>
              </a:ext>
            </a:extLst>
          </p:cNvPr>
          <p:cNvPicPr>
            <a:picLocks noChangeAspect="1"/>
          </p:cNvPicPr>
          <p:nvPr/>
        </p:nvPicPr>
        <p:blipFill>
          <a:blip r:embed="rId2"/>
          <a:stretch>
            <a:fillRect/>
          </a:stretch>
        </p:blipFill>
        <p:spPr>
          <a:xfrm>
            <a:off x="30502" y="738407"/>
            <a:ext cx="6065498" cy="5381185"/>
          </a:xfrm>
          <a:prstGeom prst="rect">
            <a:avLst/>
          </a:prstGeom>
        </p:spPr>
      </p:pic>
      <p:pic>
        <p:nvPicPr>
          <p:cNvPr id="5" name="Picture 4">
            <a:extLst>
              <a:ext uri="{FF2B5EF4-FFF2-40B4-BE49-F238E27FC236}">
                <a16:creationId xmlns:a16="http://schemas.microsoft.com/office/drawing/2014/main" id="{E78DA3E7-DAB8-4EF5-B7B2-0B295E651520}"/>
              </a:ext>
            </a:extLst>
          </p:cNvPr>
          <p:cNvPicPr>
            <a:picLocks noChangeAspect="1"/>
          </p:cNvPicPr>
          <p:nvPr/>
        </p:nvPicPr>
        <p:blipFill>
          <a:blip r:embed="rId3"/>
          <a:stretch>
            <a:fillRect/>
          </a:stretch>
        </p:blipFill>
        <p:spPr>
          <a:xfrm>
            <a:off x="5721493" y="1397977"/>
            <a:ext cx="6470507" cy="3835205"/>
          </a:xfrm>
          <a:prstGeom prst="rect">
            <a:avLst/>
          </a:prstGeom>
        </p:spPr>
      </p:pic>
    </p:spTree>
    <p:extLst>
      <p:ext uri="{BB962C8B-B14F-4D97-AF65-F5344CB8AC3E}">
        <p14:creationId xmlns:p14="http://schemas.microsoft.com/office/powerpoint/2010/main" val="177261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1D3211-FE26-E89A-9515-9F49F85F2AFA}"/>
              </a:ext>
            </a:extLst>
          </p:cNvPr>
          <p:cNvPicPr>
            <a:picLocks noChangeAspect="1"/>
          </p:cNvPicPr>
          <p:nvPr/>
        </p:nvPicPr>
        <p:blipFill>
          <a:blip r:embed="rId2"/>
          <a:stretch>
            <a:fillRect/>
          </a:stretch>
        </p:blipFill>
        <p:spPr>
          <a:xfrm>
            <a:off x="1960963" y="1147689"/>
            <a:ext cx="8270074" cy="4282440"/>
          </a:xfrm>
          <a:prstGeom prst="rect">
            <a:avLst/>
          </a:prstGeom>
        </p:spPr>
      </p:pic>
    </p:spTree>
    <p:extLst>
      <p:ext uri="{BB962C8B-B14F-4D97-AF65-F5344CB8AC3E}">
        <p14:creationId xmlns:p14="http://schemas.microsoft.com/office/powerpoint/2010/main" val="692797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31C4C-6C4F-1503-42DE-982D3901495B}"/>
              </a:ext>
            </a:extLst>
          </p:cNvPr>
          <p:cNvPicPr>
            <a:picLocks noChangeAspect="1"/>
          </p:cNvPicPr>
          <p:nvPr/>
        </p:nvPicPr>
        <p:blipFill>
          <a:blip r:embed="rId2"/>
          <a:stretch>
            <a:fillRect/>
          </a:stretch>
        </p:blipFill>
        <p:spPr>
          <a:xfrm>
            <a:off x="0" y="0"/>
            <a:ext cx="6819900" cy="3568700"/>
          </a:xfrm>
          <a:prstGeom prst="rect">
            <a:avLst/>
          </a:prstGeom>
        </p:spPr>
      </p:pic>
      <p:pic>
        <p:nvPicPr>
          <p:cNvPr id="3" name="Picture 2">
            <a:extLst>
              <a:ext uri="{FF2B5EF4-FFF2-40B4-BE49-F238E27FC236}">
                <a16:creationId xmlns:a16="http://schemas.microsoft.com/office/drawing/2014/main" id="{D2CA487A-7B2C-6EB2-3ACC-7A1767FF0F54}"/>
              </a:ext>
            </a:extLst>
          </p:cNvPr>
          <p:cNvPicPr>
            <a:picLocks noChangeAspect="1"/>
          </p:cNvPicPr>
          <p:nvPr/>
        </p:nvPicPr>
        <p:blipFill>
          <a:blip r:embed="rId3"/>
          <a:stretch>
            <a:fillRect/>
          </a:stretch>
        </p:blipFill>
        <p:spPr>
          <a:xfrm>
            <a:off x="0" y="3725692"/>
            <a:ext cx="6832600" cy="1460500"/>
          </a:xfrm>
          <a:prstGeom prst="rect">
            <a:avLst/>
          </a:prstGeom>
        </p:spPr>
      </p:pic>
      <p:pic>
        <p:nvPicPr>
          <p:cNvPr id="4" name="Picture 3">
            <a:extLst>
              <a:ext uri="{FF2B5EF4-FFF2-40B4-BE49-F238E27FC236}">
                <a16:creationId xmlns:a16="http://schemas.microsoft.com/office/drawing/2014/main" id="{BD2F42D3-5DF9-A6CA-82E0-4BA5B3880EA8}"/>
              </a:ext>
            </a:extLst>
          </p:cNvPr>
          <p:cNvPicPr>
            <a:picLocks noChangeAspect="1"/>
          </p:cNvPicPr>
          <p:nvPr/>
        </p:nvPicPr>
        <p:blipFill>
          <a:blip r:embed="rId4"/>
          <a:stretch>
            <a:fillRect/>
          </a:stretch>
        </p:blipFill>
        <p:spPr>
          <a:xfrm>
            <a:off x="7405272" y="180926"/>
            <a:ext cx="3937000" cy="4470400"/>
          </a:xfrm>
          <a:prstGeom prst="rect">
            <a:avLst/>
          </a:prstGeom>
        </p:spPr>
      </p:pic>
    </p:spTree>
    <p:extLst>
      <p:ext uri="{BB962C8B-B14F-4D97-AF65-F5344CB8AC3E}">
        <p14:creationId xmlns:p14="http://schemas.microsoft.com/office/powerpoint/2010/main" val="160726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DE58D9-D9A8-1B2E-A3E7-51D2E1AB4B11}"/>
              </a:ext>
            </a:extLst>
          </p:cNvPr>
          <p:cNvPicPr>
            <a:picLocks noChangeAspect="1"/>
          </p:cNvPicPr>
          <p:nvPr/>
        </p:nvPicPr>
        <p:blipFill>
          <a:blip r:embed="rId2"/>
          <a:stretch>
            <a:fillRect/>
          </a:stretch>
        </p:blipFill>
        <p:spPr>
          <a:xfrm>
            <a:off x="150813" y="1890713"/>
            <a:ext cx="7404100" cy="2362200"/>
          </a:xfrm>
          <a:prstGeom prst="rect">
            <a:avLst/>
          </a:prstGeom>
        </p:spPr>
      </p:pic>
    </p:spTree>
    <p:extLst>
      <p:ext uri="{BB962C8B-B14F-4D97-AF65-F5344CB8AC3E}">
        <p14:creationId xmlns:p14="http://schemas.microsoft.com/office/powerpoint/2010/main" val="2098504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2F42D3-5DF9-A6CA-82E0-4BA5B3880EA8}"/>
              </a:ext>
            </a:extLst>
          </p:cNvPr>
          <p:cNvPicPr>
            <a:picLocks noChangeAspect="1"/>
          </p:cNvPicPr>
          <p:nvPr/>
        </p:nvPicPr>
        <p:blipFill>
          <a:blip r:embed="rId3"/>
          <a:stretch>
            <a:fillRect/>
          </a:stretch>
        </p:blipFill>
        <p:spPr>
          <a:xfrm>
            <a:off x="7405272" y="180926"/>
            <a:ext cx="3937000" cy="4470400"/>
          </a:xfrm>
          <a:prstGeom prst="rect">
            <a:avLst/>
          </a:prstGeom>
        </p:spPr>
      </p:pic>
      <p:pic>
        <p:nvPicPr>
          <p:cNvPr id="8" name="Picture 7" descr="\documentclass{article}&#10;\usepackage{amsmath}&#10;\pagestyle{empty}&#10;\begin{document}&#10;&#10;Connessioni Semplici. Effettuando delle semplificazioni riguardo al comportamento del materiale, le equazioni $\sigma=N / A$ e $\tau_{\text {avg }}=V / A$ possono spesso essere utilizzate per analizzare o progettare una connessione semplice o un elemento meccanico. Ad esempio, se un elemento è soggetto a una forza normale in una sezione, la sua area richiesta in quella sezione è determinata da&#10;$$&#10;A=\frac{N}{\sigma_{\text {amm }}}&#10;$$&#10;oppure se la sezione è soggetta a una forza di taglio media, l'area richiesta in quella sezione è&#10;$$&#10;A=\frac{V}{\tau_{\text {amm }}}&#10;$$&#10;Tre esempi in cui le equazioni sopra citate sono applicabili sono mostrati nella Figura 1-24. La prima figura mostra la tensione normale agente sulla parte inferiore di una piastra di base. Questa tensione di compressione causata da una superficie che agisce contro un'altra è spesso chiamata tensione di supporto.&#10;&#10;&#10;\end{document}" title="IguanaTex Bitmap Display">
            <a:extLst>
              <a:ext uri="{FF2B5EF4-FFF2-40B4-BE49-F238E27FC236}">
                <a16:creationId xmlns:a16="http://schemas.microsoft.com/office/drawing/2014/main" id="{CFC8F69C-3199-34FE-2DDB-60AC2966F14C}"/>
              </a:ext>
            </a:extLst>
          </p:cNvPr>
          <p:cNvPicPr>
            <a:picLocks noChangeAspect="1"/>
          </p:cNvPicPr>
          <p:nvPr>
            <p:custDataLst>
              <p:tags r:id="rId1"/>
            </p:custDataLst>
          </p:nvPr>
        </p:nvPicPr>
        <p:blipFill>
          <a:blip r:embed="rId4"/>
          <a:stretch>
            <a:fillRect/>
          </a:stretch>
        </p:blipFill>
        <p:spPr>
          <a:xfrm>
            <a:off x="168275" y="438101"/>
            <a:ext cx="6718300" cy="3827869"/>
          </a:xfrm>
          <a:prstGeom prst="rect">
            <a:avLst/>
          </a:prstGeom>
        </p:spPr>
      </p:pic>
    </p:spTree>
    <p:extLst>
      <p:ext uri="{BB962C8B-B14F-4D97-AF65-F5344CB8AC3E}">
        <p14:creationId xmlns:p14="http://schemas.microsoft.com/office/powerpoint/2010/main" val="437630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6FB28-1273-9750-44E2-C6AEB57A0DE6}"/>
              </a:ext>
            </a:extLst>
          </p:cNvPr>
          <p:cNvPicPr>
            <a:picLocks noChangeAspect="1"/>
          </p:cNvPicPr>
          <p:nvPr/>
        </p:nvPicPr>
        <p:blipFill>
          <a:blip r:embed="rId2"/>
          <a:stretch>
            <a:fillRect/>
          </a:stretch>
        </p:blipFill>
        <p:spPr>
          <a:xfrm>
            <a:off x="470877" y="821788"/>
            <a:ext cx="4216400" cy="4876800"/>
          </a:xfrm>
          <a:prstGeom prst="rect">
            <a:avLst/>
          </a:prstGeom>
        </p:spPr>
      </p:pic>
      <p:pic>
        <p:nvPicPr>
          <p:cNvPr id="5" name="Picture 4">
            <a:extLst>
              <a:ext uri="{FF2B5EF4-FFF2-40B4-BE49-F238E27FC236}">
                <a16:creationId xmlns:a16="http://schemas.microsoft.com/office/drawing/2014/main" id="{8132A7D2-3ADD-58A9-E6CE-7FFA382E34F9}"/>
              </a:ext>
            </a:extLst>
          </p:cNvPr>
          <p:cNvPicPr>
            <a:picLocks noChangeAspect="1"/>
          </p:cNvPicPr>
          <p:nvPr/>
        </p:nvPicPr>
        <p:blipFill>
          <a:blip r:embed="rId3"/>
          <a:stretch>
            <a:fillRect/>
          </a:stretch>
        </p:blipFill>
        <p:spPr>
          <a:xfrm>
            <a:off x="6573422" y="241300"/>
            <a:ext cx="3771900" cy="3187700"/>
          </a:xfrm>
          <a:prstGeom prst="rect">
            <a:avLst/>
          </a:prstGeom>
        </p:spPr>
      </p:pic>
      <p:pic>
        <p:nvPicPr>
          <p:cNvPr id="6" name="Picture 5">
            <a:extLst>
              <a:ext uri="{FF2B5EF4-FFF2-40B4-BE49-F238E27FC236}">
                <a16:creationId xmlns:a16="http://schemas.microsoft.com/office/drawing/2014/main" id="{F6764AC2-461F-28C9-1079-D5BF2AD38DC2}"/>
              </a:ext>
            </a:extLst>
          </p:cNvPr>
          <p:cNvPicPr>
            <a:picLocks noChangeAspect="1"/>
          </p:cNvPicPr>
          <p:nvPr/>
        </p:nvPicPr>
        <p:blipFill>
          <a:blip r:embed="rId4"/>
          <a:stretch>
            <a:fillRect/>
          </a:stretch>
        </p:blipFill>
        <p:spPr>
          <a:xfrm>
            <a:off x="5618579" y="3429000"/>
            <a:ext cx="5918200" cy="2463800"/>
          </a:xfrm>
          <a:prstGeom prst="rect">
            <a:avLst/>
          </a:prstGeom>
        </p:spPr>
      </p:pic>
    </p:spTree>
    <p:extLst>
      <p:ext uri="{BB962C8B-B14F-4D97-AF65-F5344CB8AC3E}">
        <p14:creationId xmlns:p14="http://schemas.microsoft.com/office/powerpoint/2010/main" val="468914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BE36B5-C5FF-B6F6-6F35-BEF37BD604F5}"/>
              </a:ext>
            </a:extLst>
          </p:cNvPr>
          <p:cNvPicPr>
            <a:picLocks noChangeAspect="1"/>
          </p:cNvPicPr>
          <p:nvPr/>
        </p:nvPicPr>
        <p:blipFill>
          <a:blip r:embed="rId2"/>
          <a:stretch>
            <a:fillRect/>
          </a:stretch>
        </p:blipFill>
        <p:spPr>
          <a:xfrm>
            <a:off x="2302217" y="1450243"/>
            <a:ext cx="7137400" cy="2832100"/>
          </a:xfrm>
          <a:prstGeom prst="rect">
            <a:avLst/>
          </a:prstGeom>
        </p:spPr>
      </p:pic>
    </p:spTree>
    <p:extLst>
      <p:ext uri="{BB962C8B-B14F-4D97-AF65-F5344CB8AC3E}">
        <p14:creationId xmlns:p14="http://schemas.microsoft.com/office/powerpoint/2010/main" val="84484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835BCB-0F55-6680-2CD7-8BC9DE00B621}"/>
              </a:ext>
            </a:extLst>
          </p:cNvPr>
          <p:cNvPicPr>
            <a:picLocks noChangeAspect="1"/>
          </p:cNvPicPr>
          <p:nvPr/>
        </p:nvPicPr>
        <p:blipFill>
          <a:blip r:embed="rId2"/>
          <a:stretch>
            <a:fillRect/>
          </a:stretch>
        </p:blipFill>
        <p:spPr>
          <a:xfrm>
            <a:off x="2463800" y="495300"/>
            <a:ext cx="7264400" cy="5867400"/>
          </a:xfrm>
          <a:prstGeom prst="rect">
            <a:avLst/>
          </a:prstGeom>
        </p:spPr>
      </p:pic>
    </p:spTree>
    <p:extLst>
      <p:ext uri="{BB962C8B-B14F-4D97-AF65-F5344CB8AC3E}">
        <p14:creationId xmlns:p14="http://schemas.microsoft.com/office/powerpoint/2010/main" val="1239785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C59D59-E7DA-6452-8986-943D43DB90E9}"/>
              </a:ext>
            </a:extLst>
          </p:cNvPr>
          <p:cNvPicPr>
            <a:picLocks noChangeAspect="1"/>
          </p:cNvPicPr>
          <p:nvPr/>
        </p:nvPicPr>
        <p:blipFill>
          <a:blip r:embed="rId2"/>
          <a:stretch>
            <a:fillRect/>
          </a:stretch>
        </p:blipFill>
        <p:spPr>
          <a:xfrm>
            <a:off x="2349500" y="363538"/>
            <a:ext cx="7493000" cy="2654300"/>
          </a:xfrm>
          <a:prstGeom prst="rect">
            <a:avLst/>
          </a:prstGeom>
        </p:spPr>
      </p:pic>
      <p:pic>
        <p:nvPicPr>
          <p:cNvPr id="7" name="Picture 6">
            <a:extLst>
              <a:ext uri="{FF2B5EF4-FFF2-40B4-BE49-F238E27FC236}">
                <a16:creationId xmlns:a16="http://schemas.microsoft.com/office/drawing/2014/main" id="{6CC9F022-4040-AAF8-6890-C02DE109DB8F}"/>
              </a:ext>
            </a:extLst>
          </p:cNvPr>
          <p:cNvPicPr>
            <a:picLocks noChangeAspect="1"/>
          </p:cNvPicPr>
          <p:nvPr/>
        </p:nvPicPr>
        <p:blipFill>
          <a:blip r:embed="rId3"/>
          <a:stretch>
            <a:fillRect/>
          </a:stretch>
        </p:blipFill>
        <p:spPr>
          <a:xfrm>
            <a:off x="2609850" y="3067393"/>
            <a:ext cx="6972300" cy="3365500"/>
          </a:xfrm>
          <a:prstGeom prst="rect">
            <a:avLst/>
          </a:prstGeom>
        </p:spPr>
      </p:pic>
    </p:spTree>
    <p:extLst>
      <p:ext uri="{BB962C8B-B14F-4D97-AF65-F5344CB8AC3E}">
        <p14:creationId xmlns:p14="http://schemas.microsoft.com/office/powerpoint/2010/main" val="33388216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8D36C2-9A70-727D-1AB0-58DF967B19C9}"/>
              </a:ext>
            </a:extLst>
          </p:cNvPr>
          <p:cNvPicPr>
            <a:picLocks noGrp="1" noChangeAspect="1"/>
          </p:cNvPicPr>
          <p:nvPr>
            <p:ph idx="1"/>
          </p:nvPr>
        </p:nvPicPr>
        <p:blipFill>
          <a:blip r:embed="rId2"/>
          <a:stretch>
            <a:fillRect/>
          </a:stretch>
        </p:blipFill>
        <p:spPr>
          <a:xfrm>
            <a:off x="6972300" y="1027906"/>
            <a:ext cx="5097780" cy="4780372"/>
          </a:xfrm>
          <a:prstGeom prst="rect">
            <a:avLst/>
          </a:prstGeom>
        </p:spPr>
      </p:pic>
      <p:pic>
        <p:nvPicPr>
          <p:cNvPr id="4" name="Picture 3">
            <a:extLst>
              <a:ext uri="{FF2B5EF4-FFF2-40B4-BE49-F238E27FC236}">
                <a16:creationId xmlns:a16="http://schemas.microsoft.com/office/drawing/2014/main" id="{643DF358-E3E7-0A3C-8013-4791574A40BC}"/>
              </a:ext>
            </a:extLst>
          </p:cNvPr>
          <p:cNvPicPr>
            <a:picLocks noChangeAspect="1"/>
          </p:cNvPicPr>
          <p:nvPr/>
        </p:nvPicPr>
        <p:blipFill>
          <a:blip r:embed="rId3"/>
          <a:stretch>
            <a:fillRect/>
          </a:stretch>
        </p:blipFill>
        <p:spPr>
          <a:xfrm>
            <a:off x="0" y="1825625"/>
            <a:ext cx="6972300" cy="2628900"/>
          </a:xfrm>
          <a:prstGeom prst="rect">
            <a:avLst/>
          </a:prstGeom>
        </p:spPr>
      </p:pic>
    </p:spTree>
    <p:extLst>
      <p:ext uri="{BB962C8B-B14F-4D97-AF65-F5344CB8AC3E}">
        <p14:creationId xmlns:p14="http://schemas.microsoft.com/office/powerpoint/2010/main" val="2210643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94159-E367-6CDE-9AD8-554F00CD56A5}"/>
              </a:ext>
            </a:extLst>
          </p:cNvPr>
          <p:cNvPicPr>
            <a:picLocks noChangeAspect="1"/>
          </p:cNvPicPr>
          <p:nvPr/>
        </p:nvPicPr>
        <p:blipFill>
          <a:blip r:embed="rId2"/>
          <a:stretch>
            <a:fillRect/>
          </a:stretch>
        </p:blipFill>
        <p:spPr>
          <a:xfrm>
            <a:off x="788963" y="277225"/>
            <a:ext cx="10539348" cy="1832929"/>
          </a:xfrm>
          <a:prstGeom prst="rect">
            <a:avLst/>
          </a:prstGeom>
        </p:spPr>
      </p:pic>
      <p:pic>
        <p:nvPicPr>
          <p:cNvPr id="5" name="Picture 4">
            <a:extLst>
              <a:ext uri="{FF2B5EF4-FFF2-40B4-BE49-F238E27FC236}">
                <a16:creationId xmlns:a16="http://schemas.microsoft.com/office/drawing/2014/main" id="{49D89DBF-EDED-1783-C6FD-3A44F06F8424}"/>
              </a:ext>
            </a:extLst>
          </p:cNvPr>
          <p:cNvPicPr>
            <a:picLocks noChangeAspect="1"/>
          </p:cNvPicPr>
          <p:nvPr/>
        </p:nvPicPr>
        <p:blipFill>
          <a:blip r:embed="rId3"/>
          <a:stretch>
            <a:fillRect/>
          </a:stretch>
        </p:blipFill>
        <p:spPr>
          <a:xfrm>
            <a:off x="3115896" y="2392521"/>
            <a:ext cx="5960208" cy="4188254"/>
          </a:xfrm>
          <a:prstGeom prst="rect">
            <a:avLst/>
          </a:prstGeom>
        </p:spPr>
      </p:pic>
    </p:spTree>
    <p:extLst>
      <p:ext uri="{BB962C8B-B14F-4D97-AF65-F5344CB8AC3E}">
        <p14:creationId xmlns:p14="http://schemas.microsoft.com/office/powerpoint/2010/main" val="38867665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2BAE71-B50C-B8F1-3B3C-22D6233292AE}"/>
              </a:ext>
            </a:extLst>
          </p:cNvPr>
          <p:cNvPicPr>
            <a:picLocks noChangeAspect="1"/>
          </p:cNvPicPr>
          <p:nvPr/>
        </p:nvPicPr>
        <p:blipFill>
          <a:blip r:embed="rId2"/>
          <a:stretch>
            <a:fillRect/>
          </a:stretch>
        </p:blipFill>
        <p:spPr>
          <a:xfrm>
            <a:off x="7181459" y="155758"/>
            <a:ext cx="4302732" cy="3023541"/>
          </a:xfrm>
          <a:prstGeom prst="rect">
            <a:avLst/>
          </a:prstGeom>
        </p:spPr>
      </p:pic>
      <p:pic>
        <p:nvPicPr>
          <p:cNvPr id="6" name="Picture 5">
            <a:extLst>
              <a:ext uri="{FF2B5EF4-FFF2-40B4-BE49-F238E27FC236}">
                <a16:creationId xmlns:a16="http://schemas.microsoft.com/office/drawing/2014/main" id="{0BB9D40E-046A-6D67-F2C2-37F732219974}"/>
              </a:ext>
            </a:extLst>
          </p:cNvPr>
          <p:cNvPicPr>
            <a:picLocks noChangeAspect="1"/>
          </p:cNvPicPr>
          <p:nvPr/>
        </p:nvPicPr>
        <p:blipFill>
          <a:blip r:embed="rId3"/>
          <a:stretch>
            <a:fillRect/>
          </a:stretch>
        </p:blipFill>
        <p:spPr>
          <a:xfrm>
            <a:off x="122116" y="0"/>
            <a:ext cx="6278684" cy="2814982"/>
          </a:xfrm>
          <a:prstGeom prst="rect">
            <a:avLst/>
          </a:prstGeom>
        </p:spPr>
      </p:pic>
      <p:pic>
        <p:nvPicPr>
          <p:cNvPr id="7" name="Picture 6">
            <a:extLst>
              <a:ext uri="{FF2B5EF4-FFF2-40B4-BE49-F238E27FC236}">
                <a16:creationId xmlns:a16="http://schemas.microsoft.com/office/drawing/2014/main" id="{392C404A-E868-ABAB-00A5-0F479217907F}"/>
              </a:ext>
            </a:extLst>
          </p:cNvPr>
          <p:cNvPicPr>
            <a:picLocks noChangeAspect="1"/>
          </p:cNvPicPr>
          <p:nvPr/>
        </p:nvPicPr>
        <p:blipFill>
          <a:blip r:embed="rId4"/>
          <a:stretch>
            <a:fillRect/>
          </a:stretch>
        </p:blipFill>
        <p:spPr>
          <a:xfrm>
            <a:off x="6703158" y="3429000"/>
            <a:ext cx="2959100" cy="3035300"/>
          </a:xfrm>
          <a:prstGeom prst="rect">
            <a:avLst/>
          </a:prstGeom>
        </p:spPr>
      </p:pic>
      <p:pic>
        <p:nvPicPr>
          <p:cNvPr id="8" name="Picture 7">
            <a:extLst>
              <a:ext uri="{FF2B5EF4-FFF2-40B4-BE49-F238E27FC236}">
                <a16:creationId xmlns:a16="http://schemas.microsoft.com/office/drawing/2014/main" id="{9F2A1A26-320D-7E90-BBEF-8F477A2939D3}"/>
              </a:ext>
            </a:extLst>
          </p:cNvPr>
          <p:cNvPicPr>
            <a:picLocks noChangeAspect="1"/>
          </p:cNvPicPr>
          <p:nvPr/>
        </p:nvPicPr>
        <p:blipFill>
          <a:blip r:embed="rId5"/>
          <a:stretch>
            <a:fillRect/>
          </a:stretch>
        </p:blipFill>
        <p:spPr>
          <a:xfrm>
            <a:off x="122116" y="2814982"/>
            <a:ext cx="6278684" cy="2104522"/>
          </a:xfrm>
          <a:prstGeom prst="rect">
            <a:avLst/>
          </a:prstGeom>
        </p:spPr>
      </p:pic>
      <p:pic>
        <p:nvPicPr>
          <p:cNvPr id="9" name="Picture 8">
            <a:extLst>
              <a:ext uri="{FF2B5EF4-FFF2-40B4-BE49-F238E27FC236}">
                <a16:creationId xmlns:a16="http://schemas.microsoft.com/office/drawing/2014/main" id="{9565F577-EC61-73C7-59BA-9B5C2C822489}"/>
              </a:ext>
            </a:extLst>
          </p:cNvPr>
          <p:cNvPicPr>
            <a:picLocks noChangeAspect="1"/>
          </p:cNvPicPr>
          <p:nvPr/>
        </p:nvPicPr>
        <p:blipFill>
          <a:blip r:embed="rId6"/>
          <a:stretch>
            <a:fillRect/>
          </a:stretch>
        </p:blipFill>
        <p:spPr>
          <a:xfrm>
            <a:off x="122116" y="4946650"/>
            <a:ext cx="6429310" cy="1791775"/>
          </a:xfrm>
          <a:prstGeom prst="rect">
            <a:avLst/>
          </a:prstGeom>
        </p:spPr>
      </p:pic>
      <p:pic>
        <p:nvPicPr>
          <p:cNvPr id="10" name="Picture 9">
            <a:extLst>
              <a:ext uri="{FF2B5EF4-FFF2-40B4-BE49-F238E27FC236}">
                <a16:creationId xmlns:a16="http://schemas.microsoft.com/office/drawing/2014/main" id="{DA71A87F-8557-55C4-F67E-46591E7C9F0A}"/>
              </a:ext>
            </a:extLst>
          </p:cNvPr>
          <p:cNvPicPr>
            <a:picLocks noChangeAspect="1"/>
          </p:cNvPicPr>
          <p:nvPr/>
        </p:nvPicPr>
        <p:blipFill>
          <a:blip r:embed="rId7"/>
          <a:stretch>
            <a:fillRect/>
          </a:stretch>
        </p:blipFill>
        <p:spPr>
          <a:xfrm>
            <a:off x="9662258" y="3336117"/>
            <a:ext cx="2514600" cy="3479800"/>
          </a:xfrm>
          <a:prstGeom prst="rect">
            <a:avLst/>
          </a:prstGeom>
        </p:spPr>
      </p:pic>
    </p:spTree>
    <p:extLst>
      <p:ext uri="{BB962C8B-B14F-4D97-AF65-F5344CB8AC3E}">
        <p14:creationId xmlns:p14="http://schemas.microsoft.com/office/powerpoint/2010/main" val="3606593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25F556-8796-42BD-A48C-3051121F1BF9}"/>
              </a:ext>
            </a:extLst>
          </p:cNvPr>
          <p:cNvPicPr>
            <a:picLocks noChangeAspect="1"/>
          </p:cNvPicPr>
          <p:nvPr/>
        </p:nvPicPr>
        <p:blipFill>
          <a:blip r:embed="rId2"/>
          <a:stretch>
            <a:fillRect/>
          </a:stretch>
        </p:blipFill>
        <p:spPr>
          <a:xfrm>
            <a:off x="1406381" y="143803"/>
            <a:ext cx="9379237" cy="3285197"/>
          </a:xfrm>
          <a:prstGeom prst="rect">
            <a:avLst/>
          </a:prstGeom>
        </p:spPr>
      </p:pic>
      <p:pic>
        <p:nvPicPr>
          <p:cNvPr id="5" name="Picture 4">
            <a:extLst>
              <a:ext uri="{FF2B5EF4-FFF2-40B4-BE49-F238E27FC236}">
                <a16:creationId xmlns:a16="http://schemas.microsoft.com/office/drawing/2014/main" id="{2397A561-02DD-344A-687C-F3EA3C1848B3}"/>
              </a:ext>
            </a:extLst>
          </p:cNvPr>
          <p:cNvPicPr>
            <a:picLocks noChangeAspect="1"/>
          </p:cNvPicPr>
          <p:nvPr/>
        </p:nvPicPr>
        <p:blipFill>
          <a:blip r:embed="rId3"/>
          <a:stretch>
            <a:fillRect/>
          </a:stretch>
        </p:blipFill>
        <p:spPr>
          <a:xfrm>
            <a:off x="4146549" y="3263900"/>
            <a:ext cx="3898900" cy="3594100"/>
          </a:xfrm>
          <a:prstGeom prst="rect">
            <a:avLst/>
          </a:prstGeom>
        </p:spPr>
      </p:pic>
    </p:spTree>
    <p:extLst>
      <p:ext uri="{BB962C8B-B14F-4D97-AF65-F5344CB8AC3E}">
        <p14:creationId xmlns:p14="http://schemas.microsoft.com/office/powerpoint/2010/main" val="4241991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E5EC5C-3EBE-FE3F-B8FF-B4926C2A1AE4}"/>
              </a:ext>
            </a:extLst>
          </p:cNvPr>
          <p:cNvPicPr>
            <a:picLocks noChangeAspect="1"/>
          </p:cNvPicPr>
          <p:nvPr/>
        </p:nvPicPr>
        <p:blipFill>
          <a:blip r:embed="rId2"/>
          <a:stretch>
            <a:fillRect/>
          </a:stretch>
        </p:blipFill>
        <p:spPr>
          <a:xfrm>
            <a:off x="0" y="666750"/>
            <a:ext cx="6870700" cy="5524500"/>
          </a:xfrm>
          <a:prstGeom prst="rect">
            <a:avLst/>
          </a:prstGeom>
        </p:spPr>
      </p:pic>
      <p:pic>
        <p:nvPicPr>
          <p:cNvPr id="5" name="Picture 4">
            <a:extLst>
              <a:ext uri="{FF2B5EF4-FFF2-40B4-BE49-F238E27FC236}">
                <a16:creationId xmlns:a16="http://schemas.microsoft.com/office/drawing/2014/main" id="{EBD66422-D398-D7E0-D072-B60F8C409C9B}"/>
              </a:ext>
            </a:extLst>
          </p:cNvPr>
          <p:cNvPicPr>
            <a:picLocks noChangeAspect="1"/>
          </p:cNvPicPr>
          <p:nvPr/>
        </p:nvPicPr>
        <p:blipFill>
          <a:blip r:embed="rId3"/>
          <a:stretch>
            <a:fillRect/>
          </a:stretch>
        </p:blipFill>
        <p:spPr>
          <a:xfrm>
            <a:off x="7911319" y="2931844"/>
            <a:ext cx="3188090" cy="3582316"/>
          </a:xfrm>
          <a:prstGeom prst="rect">
            <a:avLst/>
          </a:prstGeom>
        </p:spPr>
      </p:pic>
      <p:pic>
        <p:nvPicPr>
          <p:cNvPr id="6" name="Picture 5">
            <a:extLst>
              <a:ext uri="{FF2B5EF4-FFF2-40B4-BE49-F238E27FC236}">
                <a16:creationId xmlns:a16="http://schemas.microsoft.com/office/drawing/2014/main" id="{77CE1CDA-5B62-F6CD-A223-D03516538E44}"/>
              </a:ext>
            </a:extLst>
          </p:cNvPr>
          <p:cNvPicPr>
            <a:picLocks noChangeAspect="1"/>
          </p:cNvPicPr>
          <p:nvPr/>
        </p:nvPicPr>
        <p:blipFill>
          <a:blip r:embed="rId4"/>
          <a:stretch>
            <a:fillRect/>
          </a:stretch>
        </p:blipFill>
        <p:spPr>
          <a:xfrm>
            <a:off x="7911319" y="192457"/>
            <a:ext cx="2971703" cy="2739387"/>
          </a:xfrm>
          <a:prstGeom prst="rect">
            <a:avLst/>
          </a:prstGeom>
        </p:spPr>
      </p:pic>
    </p:spTree>
    <p:extLst>
      <p:ext uri="{BB962C8B-B14F-4D97-AF65-F5344CB8AC3E}">
        <p14:creationId xmlns:p14="http://schemas.microsoft.com/office/powerpoint/2010/main" val="421089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2D069B-A518-706B-14CB-565028003CA8}"/>
              </a:ext>
            </a:extLst>
          </p:cNvPr>
          <p:cNvSpPr txBox="1"/>
          <p:nvPr/>
        </p:nvSpPr>
        <p:spPr>
          <a:xfrm>
            <a:off x="283578" y="2011910"/>
            <a:ext cx="7783975" cy="2031325"/>
          </a:xfrm>
          <a:prstGeom prst="rect">
            <a:avLst/>
          </a:prstGeom>
          <a:noFill/>
        </p:spPr>
        <p:txBody>
          <a:bodyPr wrap="square">
            <a:spAutoFit/>
          </a:bodyPr>
          <a:lstStyle/>
          <a:p>
            <a:r>
              <a:rPr lang="en-IT" dirty="0"/>
              <a:t>Una forza di volume si sviluppa quando un corpo esercita una forza su un altro corpo senza contatto fisico diretto tra i corpi. Gli esempi includono gli effetti causati dalla gravitazione terrestre o dal suo campo elettromagnetico. Sebbene queste forze influiscano su tutte le particelle che compongono il corpo, sono normalmente rappresentate da un'unica forza concentrata che agisce sul corpo. Nel caso della gravitazione, questa forza è chiamata peso W del corpo e </a:t>
            </a:r>
            <a:r>
              <a:rPr lang="en-IT"/>
              <a:t>agisce nel </a:t>
            </a:r>
            <a:r>
              <a:rPr lang="en-IT" dirty="0"/>
              <a:t>il centro di gravità del corpo.</a:t>
            </a:r>
          </a:p>
        </p:txBody>
      </p:sp>
    </p:spTree>
    <p:extLst>
      <p:ext uri="{BB962C8B-B14F-4D97-AF65-F5344CB8AC3E}">
        <p14:creationId xmlns:p14="http://schemas.microsoft.com/office/powerpoint/2010/main" val="3396926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F9631A-63B6-6A89-33E0-1A4D9F6B6A95}"/>
              </a:ext>
            </a:extLst>
          </p:cNvPr>
          <p:cNvPicPr>
            <a:picLocks noChangeAspect="1"/>
          </p:cNvPicPr>
          <p:nvPr/>
        </p:nvPicPr>
        <p:blipFill>
          <a:blip r:embed="rId2"/>
          <a:stretch>
            <a:fillRect/>
          </a:stretch>
        </p:blipFill>
        <p:spPr>
          <a:xfrm>
            <a:off x="1210993" y="1618362"/>
            <a:ext cx="9536724" cy="3131461"/>
          </a:xfrm>
          <a:prstGeom prst="rect">
            <a:avLst/>
          </a:prstGeom>
        </p:spPr>
      </p:pic>
      <p:pic>
        <p:nvPicPr>
          <p:cNvPr id="5" name="Picture 4">
            <a:extLst>
              <a:ext uri="{FF2B5EF4-FFF2-40B4-BE49-F238E27FC236}">
                <a16:creationId xmlns:a16="http://schemas.microsoft.com/office/drawing/2014/main" id="{D0CE9E0B-63A0-3898-7D36-163261764B91}"/>
              </a:ext>
            </a:extLst>
          </p:cNvPr>
          <p:cNvPicPr>
            <a:picLocks noChangeAspect="1"/>
          </p:cNvPicPr>
          <p:nvPr/>
        </p:nvPicPr>
        <p:blipFill>
          <a:blip r:embed="rId3"/>
          <a:stretch>
            <a:fillRect/>
          </a:stretch>
        </p:blipFill>
        <p:spPr>
          <a:xfrm>
            <a:off x="4232617" y="3757441"/>
            <a:ext cx="6515100" cy="1397000"/>
          </a:xfrm>
          <a:prstGeom prst="rect">
            <a:avLst/>
          </a:prstGeom>
        </p:spPr>
      </p:pic>
      <p:pic>
        <p:nvPicPr>
          <p:cNvPr id="6" name="Picture 5">
            <a:extLst>
              <a:ext uri="{FF2B5EF4-FFF2-40B4-BE49-F238E27FC236}">
                <a16:creationId xmlns:a16="http://schemas.microsoft.com/office/drawing/2014/main" id="{CAF5B980-5839-60C0-EF15-B2BE6E65763C}"/>
              </a:ext>
            </a:extLst>
          </p:cNvPr>
          <p:cNvPicPr>
            <a:picLocks noChangeAspect="1"/>
          </p:cNvPicPr>
          <p:nvPr/>
        </p:nvPicPr>
        <p:blipFill>
          <a:blip r:embed="rId4"/>
          <a:stretch>
            <a:fillRect/>
          </a:stretch>
        </p:blipFill>
        <p:spPr>
          <a:xfrm>
            <a:off x="2673350" y="5239638"/>
            <a:ext cx="6845300" cy="1003300"/>
          </a:xfrm>
          <a:prstGeom prst="rect">
            <a:avLst/>
          </a:prstGeom>
        </p:spPr>
      </p:pic>
    </p:spTree>
    <p:extLst>
      <p:ext uri="{BB962C8B-B14F-4D97-AF65-F5344CB8AC3E}">
        <p14:creationId xmlns:p14="http://schemas.microsoft.com/office/powerpoint/2010/main" val="28106151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9B2F4B-23CC-CC74-F52B-33764F2F13C4}"/>
              </a:ext>
            </a:extLst>
          </p:cNvPr>
          <p:cNvPicPr>
            <a:picLocks noChangeAspect="1"/>
          </p:cNvPicPr>
          <p:nvPr/>
        </p:nvPicPr>
        <p:blipFill>
          <a:blip r:embed="rId2"/>
          <a:stretch>
            <a:fillRect/>
          </a:stretch>
        </p:blipFill>
        <p:spPr>
          <a:xfrm>
            <a:off x="214629" y="2117579"/>
            <a:ext cx="6642100" cy="2032000"/>
          </a:xfrm>
          <a:prstGeom prst="rect">
            <a:avLst/>
          </a:prstGeom>
        </p:spPr>
      </p:pic>
      <p:pic>
        <p:nvPicPr>
          <p:cNvPr id="6" name="Picture 5">
            <a:extLst>
              <a:ext uri="{FF2B5EF4-FFF2-40B4-BE49-F238E27FC236}">
                <a16:creationId xmlns:a16="http://schemas.microsoft.com/office/drawing/2014/main" id="{07AC7146-E2A2-2B31-92FC-4FF34DE0A472}"/>
              </a:ext>
            </a:extLst>
          </p:cNvPr>
          <p:cNvPicPr>
            <a:picLocks noChangeAspect="1"/>
          </p:cNvPicPr>
          <p:nvPr/>
        </p:nvPicPr>
        <p:blipFill>
          <a:blip r:embed="rId3"/>
          <a:stretch>
            <a:fillRect/>
          </a:stretch>
        </p:blipFill>
        <p:spPr>
          <a:xfrm>
            <a:off x="8165318" y="126512"/>
            <a:ext cx="3683000" cy="2806700"/>
          </a:xfrm>
          <a:prstGeom prst="rect">
            <a:avLst/>
          </a:prstGeom>
        </p:spPr>
      </p:pic>
      <p:pic>
        <p:nvPicPr>
          <p:cNvPr id="7" name="Picture 6">
            <a:extLst>
              <a:ext uri="{FF2B5EF4-FFF2-40B4-BE49-F238E27FC236}">
                <a16:creationId xmlns:a16="http://schemas.microsoft.com/office/drawing/2014/main" id="{AFA98CE8-2825-3DB8-CA25-B412B6B8D89F}"/>
              </a:ext>
            </a:extLst>
          </p:cNvPr>
          <p:cNvPicPr>
            <a:picLocks noChangeAspect="1"/>
          </p:cNvPicPr>
          <p:nvPr/>
        </p:nvPicPr>
        <p:blipFill>
          <a:blip r:embed="rId4"/>
          <a:stretch>
            <a:fillRect/>
          </a:stretch>
        </p:blipFill>
        <p:spPr>
          <a:xfrm>
            <a:off x="8165318" y="3279921"/>
            <a:ext cx="3200400" cy="2717800"/>
          </a:xfrm>
          <a:prstGeom prst="rect">
            <a:avLst/>
          </a:prstGeom>
        </p:spPr>
      </p:pic>
    </p:spTree>
    <p:extLst>
      <p:ext uri="{BB962C8B-B14F-4D97-AF65-F5344CB8AC3E}">
        <p14:creationId xmlns:p14="http://schemas.microsoft.com/office/powerpoint/2010/main" val="2285189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A34260-3D66-AB97-68AF-F1878E177916}"/>
              </a:ext>
            </a:extLst>
          </p:cNvPr>
          <p:cNvPicPr>
            <a:picLocks noChangeAspect="1"/>
          </p:cNvPicPr>
          <p:nvPr/>
        </p:nvPicPr>
        <p:blipFill>
          <a:blip r:embed="rId2"/>
          <a:stretch>
            <a:fillRect/>
          </a:stretch>
        </p:blipFill>
        <p:spPr>
          <a:xfrm>
            <a:off x="341239" y="1439008"/>
            <a:ext cx="6756400" cy="3276600"/>
          </a:xfrm>
          <a:prstGeom prst="rect">
            <a:avLst/>
          </a:prstGeom>
        </p:spPr>
      </p:pic>
      <p:pic>
        <p:nvPicPr>
          <p:cNvPr id="5" name="Picture 4">
            <a:extLst>
              <a:ext uri="{FF2B5EF4-FFF2-40B4-BE49-F238E27FC236}">
                <a16:creationId xmlns:a16="http://schemas.microsoft.com/office/drawing/2014/main" id="{35494FA6-D12B-DB4A-0479-F6DF287EC735}"/>
              </a:ext>
            </a:extLst>
          </p:cNvPr>
          <p:cNvPicPr>
            <a:picLocks noChangeAspect="1"/>
          </p:cNvPicPr>
          <p:nvPr/>
        </p:nvPicPr>
        <p:blipFill>
          <a:blip r:embed="rId3"/>
          <a:stretch>
            <a:fillRect/>
          </a:stretch>
        </p:blipFill>
        <p:spPr>
          <a:xfrm>
            <a:off x="8313615" y="971550"/>
            <a:ext cx="3302000" cy="4914900"/>
          </a:xfrm>
          <a:prstGeom prst="rect">
            <a:avLst/>
          </a:prstGeom>
        </p:spPr>
      </p:pic>
      <p:pic>
        <p:nvPicPr>
          <p:cNvPr id="6" name="Picture 5">
            <a:extLst>
              <a:ext uri="{FF2B5EF4-FFF2-40B4-BE49-F238E27FC236}">
                <a16:creationId xmlns:a16="http://schemas.microsoft.com/office/drawing/2014/main" id="{1CB633C7-6B55-CD9A-2261-0D7A726A9C5A}"/>
              </a:ext>
            </a:extLst>
          </p:cNvPr>
          <p:cNvPicPr>
            <a:picLocks noChangeAspect="1"/>
          </p:cNvPicPr>
          <p:nvPr/>
        </p:nvPicPr>
        <p:blipFill>
          <a:blip r:embed="rId4"/>
          <a:stretch>
            <a:fillRect/>
          </a:stretch>
        </p:blipFill>
        <p:spPr>
          <a:xfrm>
            <a:off x="315839" y="4715608"/>
            <a:ext cx="6807200" cy="596900"/>
          </a:xfrm>
          <a:prstGeom prst="rect">
            <a:avLst/>
          </a:prstGeom>
        </p:spPr>
      </p:pic>
    </p:spTree>
    <p:extLst>
      <p:ext uri="{BB962C8B-B14F-4D97-AF65-F5344CB8AC3E}">
        <p14:creationId xmlns:p14="http://schemas.microsoft.com/office/powerpoint/2010/main" val="24879548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8C64C4-7EEA-CDFE-7465-F6044A815B31}"/>
              </a:ext>
            </a:extLst>
          </p:cNvPr>
          <p:cNvPicPr>
            <a:picLocks noChangeAspect="1"/>
          </p:cNvPicPr>
          <p:nvPr/>
        </p:nvPicPr>
        <p:blipFill>
          <a:blip r:embed="rId2"/>
          <a:stretch>
            <a:fillRect/>
          </a:stretch>
        </p:blipFill>
        <p:spPr>
          <a:xfrm>
            <a:off x="225571" y="2076450"/>
            <a:ext cx="6845300" cy="2705100"/>
          </a:xfrm>
          <a:prstGeom prst="rect">
            <a:avLst/>
          </a:prstGeom>
        </p:spPr>
      </p:pic>
      <p:pic>
        <p:nvPicPr>
          <p:cNvPr id="5" name="Picture 4">
            <a:extLst>
              <a:ext uri="{FF2B5EF4-FFF2-40B4-BE49-F238E27FC236}">
                <a16:creationId xmlns:a16="http://schemas.microsoft.com/office/drawing/2014/main" id="{EC1ECCF6-35C0-B40C-D821-A883DBA8E4CE}"/>
              </a:ext>
            </a:extLst>
          </p:cNvPr>
          <p:cNvPicPr>
            <a:picLocks noChangeAspect="1"/>
          </p:cNvPicPr>
          <p:nvPr/>
        </p:nvPicPr>
        <p:blipFill>
          <a:blip r:embed="rId3"/>
          <a:stretch>
            <a:fillRect/>
          </a:stretch>
        </p:blipFill>
        <p:spPr>
          <a:xfrm>
            <a:off x="8423324" y="1866900"/>
            <a:ext cx="2857500" cy="3124200"/>
          </a:xfrm>
          <a:prstGeom prst="rect">
            <a:avLst/>
          </a:prstGeom>
        </p:spPr>
      </p:pic>
    </p:spTree>
    <p:extLst>
      <p:ext uri="{BB962C8B-B14F-4D97-AF65-F5344CB8AC3E}">
        <p14:creationId xmlns:p14="http://schemas.microsoft.com/office/powerpoint/2010/main" val="1774394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5AA1A8-FEDE-B521-3F02-8568FAEA3F9D}"/>
              </a:ext>
            </a:extLst>
          </p:cNvPr>
          <p:cNvPicPr>
            <a:picLocks noChangeAspect="1"/>
          </p:cNvPicPr>
          <p:nvPr/>
        </p:nvPicPr>
        <p:blipFill>
          <a:blip r:embed="rId2"/>
          <a:stretch>
            <a:fillRect/>
          </a:stretch>
        </p:blipFill>
        <p:spPr>
          <a:xfrm>
            <a:off x="261424" y="112347"/>
            <a:ext cx="6858000" cy="2413000"/>
          </a:xfrm>
          <a:prstGeom prst="rect">
            <a:avLst/>
          </a:prstGeom>
        </p:spPr>
      </p:pic>
      <p:pic>
        <p:nvPicPr>
          <p:cNvPr id="5" name="Picture 4">
            <a:extLst>
              <a:ext uri="{FF2B5EF4-FFF2-40B4-BE49-F238E27FC236}">
                <a16:creationId xmlns:a16="http://schemas.microsoft.com/office/drawing/2014/main" id="{EC006A65-D555-4351-4090-77612854DEB7}"/>
              </a:ext>
            </a:extLst>
          </p:cNvPr>
          <p:cNvPicPr>
            <a:picLocks noChangeAspect="1"/>
          </p:cNvPicPr>
          <p:nvPr/>
        </p:nvPicPr>
        <p:blipFill>
          <a:blip r:embed="rId3"/>
          <a:stretch>
            <a:fillRect/>
          </a:stretch>
        </p:blipFill>
        <p:spPr>
          <a:xfrm>
            <a:off x="274124" y="2870200"/>
            <a:ext cx="6845300" cy="558800"/>
          </a:xfrm>
          <a:prstGeom prst="rect">
            <a:avLst/>
          </a:prstGeom>
        </p:spPr>
      </p:pic>
      <p:pic>
        <p:nvPicPr>
          <p:cNvPr id="6" name="Picture 5">
            <a:extLst>
              <a:ext uri="{FF2B5EF4-FFF2-40B4-BE49-F238E27FC236}">
                <a16:creationId xmlns:a16="http://schemas.microsoft.com/office/drawing/2014/main" id="{878E753F-4C73-57BF-4A0E-033D5148AFD3}"/>
              </a:ext>
            </a:extLst>
          </p:cNvPr>
          <p:cNvPicPr>
            <a:picLocks noChangeAspect="1"/>
          </p:cNvPicPr>
          <p:nvPr/>
        </p:nvPicPr>
        <p:blipFill>
          <a:blip r:embed="rId4"/>
          <a:stretch>
            <a:fillRect/>
          </a:stretch>
        </p:blipFill>
        <p:spPr>
          <a:xfrm>
            <a:off x="2679700" y="3583353"/>
            <a:ext cx="1346200" cy="381000"/>
          </a:xfrm>
          <a:prstGeom prst="rect">
            <a:avLst/>
          </a:prstGeom>
        </p:spPr>
      </p:pic>
      <p:pic>
        <p:nvPicPr>
          <p:cNvPr id="7" name="Picture 6">
            <a:extLst>
              <a:ext uri="{FF2B5EF4-FFF2-40B4-BE49-F238E27FC236}">
                <a16:creationId xmlns:a16="http://schemas.microsoft.com/office/drawing/2014/main" id="{8406F892-780A-4DF6-CBC5-ADC9895D963F}"/>
              </a:ext>
            </a:extLst>
          </p:cNvPr>
          <p:cNvPicPr>
            <a:picLocks noChangeAspect="1"/>
          </p:cNvPicPr>
          <p:nvPr/>
        </p:nvPicPr>
        <p:blipFill>
          <a:blip r:embed="rId5"/>
          <a:stretch>
            <a:fillRect/>
          </a:stretch>
        </p:blipFill>
        <p:spPr>
          <a:xfrm>
            <a:off x="8166102" y="1543050"/>
            <a:ext cx="2921000" cy="2654300"/>
          </a:xfrm>
          <a:prstGeom prst="rect">
            <a:avLst/>
          </a:prstGeom>
        </p:spPr>
      </p:pic>
    </p:spTree>
    <p:extLst>
      <p:ext uri="{BB962C8B-B14F-4D97-AF65-F5344CB8AC3E}">
        <p14:creationId xmlns:p14="http://schemas.microsoft.com/office/powerpoint/2010/main" val="884535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98495C-67D5-1856-FD79-B9C5761E0BC1}"/>
              </a:ext>
            </a:extLst>
          </p:cNvPr>
          <p:cNvPicPr>
            <a:picLocks noChangeAspect="1"/>
          </p:cNvPicPr>
          <p:nvPr/>
        </p:nvPicPr>
        <p:blipFill>
          <a:blip r:embed="rId2"/>
          <a:stretch>
            <a:fillRect/>
          </a:stretch>
        </p:blipFill>
        <p:spPr>
          <a:xfrm>
            <a:off x="662354" y="179186"/>
            <a:ext cx="9649264" cy="2794793"/>
          </a:xfrm>
          <a:prstGeom prst="rect">
            <a:avLst/>
          </a:prstGeom>
        </p:spPr>
      </p:pic>
      <p:pic>
        <p:nvPicPr>
          <p:cNvPr id="5" name="Picture 4">
            <a:extLst>
              <a:ext uri="{FF2B5EF4-FFF2-40B4-BE49-F238E27FC236}">
                <a16:creationId xmlns:a16="http://schemas.microsoft.com/office/drawing/2014/main" id="{7AC78730-46D9-E46D-6BF0-D35A846C5D8B}"/>
              </a:ext>
            </a:extLst>
          </p:cNvPr>
          <p:cNvPicPr>
            <a:picLocks noChangeAspect="1"/>
          </p:cNvPicPr>
          <p:nvPr/>
        </p:nvPicPr>
        <p:blipFill>
          <a:blip r:embed="rId3"/>
          <a:stretch>
            <a:fillRect/>
          </a:stretch>
        </p:blipFill>
        <p:spPr>
          <a:xfrm>
            <a:off x="3997178" y="3236351"/>
            <a:ext cx="3606800" cy="2692400"/>
          </a:xfrm>
          <a:prstGeom prst="rect">
            <a:avLst/>
          </a:prstGeom>
        </p:spPr>
      </p:pic>
      <p:pic>
        <p:nvPicPr>
          <p:cNvPr id="6" name="Picture 5">
            <a:extLst>
              <a:ext uri="{FF2B5EF4-FFF2-40B4-BE49-F238E27FC236}">
                <a16:creationId xmlns:a16="http://schemas.microsoft.com/office/drawing/2014/main" id="{8FD8DE1B-F845-C270-6DA8-BCE6A503E189}"/>
              </a:ext>
            </a:extLst>
          </p:cNvPr>
          <p:cNvPicPr>
            <a:picLocks noChangeAspect="1"/>
          </p:cNvPicPr>
          <p:nvPr/>
        </p:nvPicPr>
        <p:blipFill>
          <a:blip r:embed="rId4"/>
          <a:stretch>
            <a:fillRect/>
          </a:stretch>
        </p:blipFill>
        <p:spPr>
          <a:xfrm>
            <a:off x="7538329" y="5128651"/>
            <a:ext cx="1333500" cy="800100"/>
          </a:xfrm>
          <a:prstGeom prst="rect">
            <a:avLst/>
          </a:prstGeom>
        </p:spPr>
      </p:pic>
    </p:spTree>
    <p:extLst>
      <p:ext uri="{BB962C8B-B14F-4D97-AF65-F5344CB8AC3E}">
        <p14:creationId xmlns:p14="http://schemas.microsoft.com/office/powerpoint/2010/main" val="1289378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E6445-9F7C-0E12-826C-5F0C1C29AF66}"/>
              </a:ext>
            </a:extLst>
          </p:cNvPr>
          <p:cNvPicPr>
            <a:picLocks noChangeAspect="1"/>
          </p:cNvPicPr>
          <p:nvPr/>
        </p:nvPicPr>
        <p:blipFill>
          <a:blip r:embed="rId2"/>
          <a:stretch>
            <a:fillRect/>
          </a:stretch>
        </p:blipFill>
        <p:spPr>
          <a:xfrm>
            <a:off x="283210" y="666750"/>
            <a:ext cx="6870700" cy="5524500"/>
          </a:xfrm>
          <a:prstGeom prst="rect">
            <a:avLst/>
          </a:prstGeom>
        </p:spPr>
      </p:pic>
      <p:pic>
        <p:nvPicPr>
          <p:cNvPr id="5" name="Picture 4">
            <a:extLst>
              <a:ext uri="{FF2B5EF4-FFF2-40B4-BE49-F238E27FC236}">
                <a16:creationId xmlns:a16="http://schemas.microsoft.com/office/drawing/2014/main" id="{3DC0253A-AB40-7139-28C9-9B5CE96DA07B}"/>
              </a:ext>
            </a:extLst>
          </p:cNvPr>
          <p:cNvPicPr>
            <a:picLocks noChangeAspect="1"/>
          </p:cNvPicPr>
          <p:nvPr/>
        </p:nvPicPr>
        <p:blipFill>
          <a:blip r:embed="rId3"/>
          <a:stretch>
            <a:fillRect/>
          </a:stretch>
        </p:blipFill>
        <p:spPr>
          <a:xfrm>
            <a:off x="7907996" y="141458"/>
            <a:ext cx="3606800" cy="2692400"/>
          </a:xfrm>
          <a:prstGeom prst="rect">
            <a:avLst/>
          </a:prstGeom>
        </p:spPr>
      </p:pic>
      <p:pic>
        <p:nvPicPr>
          <p:cNvPr id="6" name="Picture 5">
            <a:extLst>
              <a:ext uri="{FF2B5EF4-FFF2-40B4-BE49-F238E27FC236}">
                <a16:creationId xmlns:a16="http://schemas.microsoft.com/office/drawing/2014/main" id="{3269A490-6584-E309-50DC-D1FE26F964EB}"/>
              </a:ext>
            </a:extLst>
          </p:cNvPr>
          <p:cNvPicPr>
            <a:picLocks noChangeAspect="1"/>
          </p:cNvPicPr>
          <p:nvPr/>
        </p:nvPicPr>
        <p:blipFill>
          <a:blip r:embed="rId4"/>
          <a:stretch>
            <a:fillRect/>
          </a:stretch>
        </p:blipFill>
        <p:spPr>
          <a:xfrm>
            <a:off x="8049456" y="3429000"/>
            <a:ext cx="3098800" cy="2463800"/>
          </a:xfrm>
          <a:prstGeom prst="rect">
            <a:avLst/>
          </a:prstGeom>
        </p:spPr>
      </p:pic>
    </p:spTree>
    <p:extLst>
      <p:ext uri="{BB962C8B-B14F-4D97-AF65-F5344CB8AC3E}">
        <p14:creationId xmlns:p14="http://schemas.microsoft.com/office/powerpoint/2010/main" val="3351985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A33218-B04B-6533-468B-AC6EB76D1070}"/>
              </a:ext>
            </a:extLst>
          </p:cNvPr>
          <p:cNvPicPr>
            <a:picLocks noChangeAspect="1"/>
          </p:cNvPicPr>
          <p:nvPr/>
        </p:nvPicPr>
        <p:blipFill>
          <a:blip r:embed="rId2"/>
          <a:stretch>
            <a:fillRect/>
          </a:stretch>
        </p:blipFill>
        <p:spPr>
          <a:xfrm>
            <a:off x="2209800" y="1610650"/>
            <a:ext cx="7772400" cy="2258066"/>
          </a:xfrm>
          <a:prstGeom prst="rect">
            <a:avLst/>
          </a:prstGeom>
        </p:spPr>
      </p:pic>
      <p:pic>
        <p:nvPicPr>
          <p:cNvPr id="5" name="Picture 4">
            <a:extLst>
              <a:ext uri="{FF2B5EF4-FFF2-40B4-BE49-F238E27FC236}">
                <a16:creationId xmlns:a16="http://schemas.microsoft.com/office/drawing/2014/main" id="{2391999B-0314-2040-3B19-C14904BF82FD}"/>
              </a:ext>
            </a:extLst>
          </p:cNvPr>
          <p:cNvPicPr>
            <a:picLocks noChangeAspect="1"/>
          </p:cNvPicPr>
          <p:nvPr/>
        </p:nvPicPr>
        <p:blipFill>
          <a:blip r:embed="rId3"/>
          <a:stretch>
            <a:fillRect/>
          </a:stretch>
        </p:blipFill>
        <p:spPr>
          <a:xfrm>
            <a:off x="2209800" y="4566964"/>
            <a:ext cx="7772400" cy="1833937"/>
          </a:xfrm>
          <a:prstGeom prst="rect">
            <a:avLst/>
          </a:prstGeom>
        </p:spPr>
      </p:pic>
      <p:pic>
        <p:nvPicPr>
          <p:cNvPr id="6" name="Picture 5">
            <a:extLst>
              <a:ext uri="{FF2B5EF4-FFF2-40B4-BE49-F238E27FC236}">
                <a16:creationId xmlns:a16="http://schemas.microsoft.com/office/drawing/2014/main" id="{8CEF8747-9F21-AD48-CD14-70CB7C0E8E3C}"/>
              </a:ext>
            </a:extLst>
          </p:cNvPr>
          <p:cNvPicPr>
            <a:picLocks noChangeAspect="1"/>
          </p:cNvPicPr>
          <p:nvPr/>
        </p:nvPicPr>
        <p:blipFill>
          <a:blip r:embed="rId4"/>
          <a:stretch>
            <a:fillRect/>
          </a:stretch>
        </p:blipFill>
        <p:spPr>
          <a:xfrm>
            <a:off x="5122105" y="209449"/>
            <a:ext cx="1638300" cy="495300"/>
          </a:xfrm>
          <a:prstGeom prst="rect">
            <a:avLst/>
          </a:prstGeom>
        </p:spPr>
      </p:pic>
    </p:spTree>
    <p:extLst>
      <p:ext uri="{BB962C8B-B14F-4D97-AF65-F5344CB8AC3E}">
        <p14:creationId xmlns:p14="http://schemas.microsoft.com/office/powerpoint/2010/main" val="3835003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0B877E-511B-DCB6-FD62-9DE1C26F9A1A}"/>
              </a:ext>
            </a:extLst>
          </p:cNvPr>
          <p:cNvPicPr>
            <a:picLocks noChangeAspect="1"/>
          </p:cNvPicPr>
          <p:nvPr/>
        </p:nvPicPr>
        <p:blipFill>
          <a:blip r:embed="rId2"/>
          <a:stretch>
            <a:fillRect/>
          </a:stretch>
        </p:blipFill>
        <p:spPr>
          <a:xfrm>
            <a:off x="2209800" y="1336059"/>
            <a:ext cx="7772400" cy="4185882"/>
          </a:xfrm>
          <a:prstGeom prst="rect">
            <a:avLst/>
          </a:prstGeom>
        </p:spPr>
      </p:pic>
    </p:spTree>
    <p:extLst>
      <p:ext uri="{BB962C8B-B14F-4D97-AF65-F5344CB8AC3E}">
        <p14:creationId xmlns:p14="http://schemas.microsoft.com/office/powerpoint/2010/main" val="166437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E752F4-26AC-9BF2-6118-48203C69262C}"/>
              </a:ext>
            </a:extLst>
          </p:cNvPr>
          <p:cNvPicPr>
            <a:picLocks noChangeAspect="1"/>
          </p:cNvPicPr>
          <p:nvPr/>
        </p:nvPicPr>
        <p:blipFill>
          <a:blip r:embed="rId2"/>
          <a:stretch>
            <a:fillRect/>
          </a:stretch>
        </p:blipFill>
        <p:spPr>
          <a:xfrm>
            <a:off x="214313" y="231775"/>
            <a:ext cx="6200876" cy="2497138"/>
          </a:xfrm>
          <a:prstGeom prst="rect">
            <a:avLst/>
          </a:prstGeom>
        </p:spPr>
      </p:pic>
      <p:pic>
        <p:nvPicPr>
          <p:cNvPr id="5" name="Picture 4">
            <a:extLst>
              <a:ext uri="{FF2B5EF4-FFF2-40B4-BE49-F238E27FC236}">
                <a16:creationId xmlns:a16="http://schemas.microsoft.com/office/drawing/2014/main" id="{DF75A7CF-63E3-5DAE-878E-D0C19444C668}"/>
              </a:ext>
            </a:extLst>
          </p:cNvPr>
          <p:cNvPicPr>
            <a:picLocks noChangeAspect="1"/>
          </p:cNvPicPr>
          <p:nvPr/>
        </p:nvPicPr>
        <p:blipFill>
          <a:blip r:embed="rId3"/>
          <a:stretch>
            <a:fillRect/>
          </a:stretch>
        </p:blipFill>
        <p:spPr>
          <a:xfrm>
            <a:off x="5143500" y="2365550"/>
            <a:ext cx="7048500" cy="4492450"/>
          </a:xfrm>
          <a:prstGeom prst="rect">
            <a:avLst/>
          </a:prstGeom>
        </p:spPr>
      </p:pic>
    </p:spTree>
    <p:extLst>
      <p:ext uri="{BB962C8B-B14F-4D97-AF65-F5344CB8AC3E}">
        <p14:creationId xmlns:p14="http://schemas.microsoft.com/office/powerpoint/2010/main" val="364029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DCBEA-BFA8-334A-F4D9-DCB34CD49DF9}"/>
              </a:ext>
            </a:extLst>
          </p:cNvPr>
          <p:cNvPicPr>
            <a:picLocks noChangeAspect="1"/>
          </p:cNvPicPr>
          <p:nvPr/>
        </p:nvPicPr>
        <p:blipFill>
          <a:blip r:embed="rId2"/>
          <a:stretch>
            <a:fillRect/>
          </a:stretch>
        </p:blipFill>
        <p:spPr>
          <a:xfrm>
            <a:off x="0" y="0"/>
            <a:ext cx="6096000" cy="3659573"/>
          </a:xfrm>
          <a:prstGeom prst="rect">
            <a:avLst/>
          </a:prstGeom>
        </p:spPr>
      </p:pic>
      <p:pic>
        <p:nvPicPr>
          <p:cNvPr id="6" name="Picture 5">
            <a:extLst>
              <a:ext uri="{FF2B5EF4-FFF2-40B4-BE49-F238E27FC236}">
                <a16:creationId xmlns:a16="http://schemas.microsoft.com/office/drawing/2014/main" id="{4E6E7F35-B796-07B0-9057-63A7AC89BAD4}"/>
              </a:ext>
            </a:extLst>
          </p:cNvPr>
          <p:cNvPicPr>
            <a:picLocks noChangeAspect="1"/>
          </p:cNvPicPr>
          <p:nvPr/>
        </p:nvPicPr>
        <p:blipFill>
          <a:blip r:embed="rId3"/>
          <a:stretch>
            <a:fillRect/>
          </a:stretch>
        </p:blipFill>
        <p:spPr>
          <a:xfrm>
            <a:off x="4610100" y="3771900"/>
            <a:ext cx="7581900" cy="3086100"/>
          </a:xfrm>
          <a:prstGeom prst="rect">
            <a:avLst/>
          </a:prstGeom>
        </p:spPr>
      </p:pic>
    </p:spTree>
    <p:extLst>
      <p:ext uri="{BB962C8B-B14F-4D97-AF65-F5344CB8AC3E}">
        <p14:creationId xmlns:p14="http://schemas.microsoft.com/office/powerpoint/2010/main" val="23290910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5"/>
  <p:tag name="ORIGINALWIDTH" val="344"/>
  <p:tag name="OUTPUTTYPE" val="PDF"/>
  <p:tag name="IGUANATEXVERSION" val="160"/>
  <p:tag name="LATEXADDIN" val="\documentclass{article}&#10;\usepackage{amsmath}&#10;\pagestyle{empty}&#10;\begin{document}&#10;&#10;L'elemento inclinato nella Figura 1-23a è soggetto ad una forza compressiva di $3000 \mathrm{~N}$. Determinare la tensione media di compressione lungo le superfici lisce di contatto definite da $AB$ e $BC$, e la tensione media di taglio lungo il piano orizzontale definito da $DB$.&#10;&#10;&#10;\end{document}"/>
  <p:tag name="IGUANATEXSIZE" val="20"/>
  <p:tag name="IGUANATEXCURSOR" val="92"/>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6"/>
  <p:tag name="ORIGINALWIDTH" val="352"/>
  <p:tag name="OUTPUTTYPE" val="PDF"/>
  <p:tag name="IGUANATEXVERSION" val="160"/>
  <p:tag name="LATEXADDIN" val="\documentclass{article}&#10;\usepackage{amsmath}&#10;\pagestyle{empty}&#10;\begin{document}&#10;&#10;{\bf SOLUZIONE}&#10;&#10;\paragraph{Carichi interni.} Il diagramma di corpo libero dell'elemento inclinato è mostrato nella Fig. 1-23b. Le forze di compressione che agiscono sulle aree di contatto sono&#10;$$&#10;\begin{array}{lll}&#10;\stackrel{+}{\rightarrow} \Sigma F_x=0 ; &amp; F_{A B}-(3000 \mathrm{~N})\left(\frac{3}{5}\right)=0 &amp; F_{A B}=1800 \mathrm{~N} \\&#10;+\uparrow \Sigma F_y=0 ; &amp; F_{B C}-(3000 \mathrm{~N})\left(\frac{4}{5}\right)=0 &amp; F_{B C}=2400 \mathrm{~N}&#10;\end{array}&#10;$$&#10;Inoltre, dal diagramma di corpo libero del segmento superiore $A B D$ dell'elemento inferiore, Fig. 1-23c, la forza tagliante che agisce sul piano orizzontale sezionato $D B$ è&#10;$$&#10;\stackrel{+}{\rightarrow} \Sigma F_x=0 ; \quad V=1800 \mathrm{~N}&#10;$$&#10;&#10;&#10;\end{document}"/>
  <p:tag name="IGUANATEXSIZE" val="20"/>
  <p:tag name="IGUANATEXCURSOR" val="9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96"/>
  <p:tag name="ORIGINALWIDTH" val="344"/>
  <p:tag name="OUTPUTTYPE" val="PDF"/>
  <p:tag name="IGUANATEXVERSION" val="160"/>
  <p:tag name="LATEXADDIN" val="\documentclass{article}&#10;\usepackage{amsmath}&#10;\pagestyle{empty}&#10;\begin{document}&#10;&#10;Connessioni Semplici. Effettuando delle semplificazioni riguardo al comportamento del materiale, le equazioni $\sigma=N / A$ e $\tau_{\text {avg }}=V / A$ possono spesso essere utilizzate per analizzare o progettare una connessione semplice o un elemento meccanico. Ad esempio, se un elemento è soggetto a una forza normale in una sezione, la sua area richiesta in quella sezione è determinata da&#10;$$&#10;A=\frac{N}{\sigma_{\text {amm }}}&#10;$$&#10;oppure se la sezione è soggetta a una forza di taglio media, l'area richiesta in quella sezione è&#10;$$&#10;A=\frac{V}{\tau_{\text {amm }}}&#10;$$&#10;Tre esempi in cui le equazioni sopra citate sono applicabili sono mostrati nella Figura 1-24. La prima figura mostra la tensione normale agente sulla parte inferiore di una piastra di base. Questa tensione di compressione causata da una superficie che agisce contro un'altra è spesso chiamata tensione di supporto.&#10;&#10;&#10;\end{document}"/>
  <p:tag name="IGUANATEXSIZE" val="20"/>
  <p:tag name="IGUANATEXCURSOR" val="968"/>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325</Words>
  <Application>Microsoft Macintosh PowerPoint</Application>
  <PresentationFormat>Widescreen</PresentationFormat>
  <Paragraphs>7</Paragraphs>
  <Slides>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Giuseppe Tomassetti</dc:creator>
  <cp:lastModifiedBy>Giuseppe Tomassetti</cp:lastModifiedBy>
  <cp:revision>5</cp:revision>
  <dcterms:created xsi:type="dcterms:W3CDTF">2023-03-27T07:05:54Z</dcterms:created>
  <dcterms:modified xsi:type="dcterms:W3CDTF">2023-05-22T20:59:06Z</dcterms:modified>
</cp:coreProperties>
</file>